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9" r:id="rId2"/>
    <p:sldId id="262" r:id="rId3"/>
    <p:sldId id="274" r:id="rId4"/>
    <p:sldId id="277" r:id="rId5"/>
    <p:sldId id="270" r:id="rId6"/>
    <p:sldId id="271" r:id="rId7"/>
    <p:sldId id="280" r:id="rId8"/>
    <p:sldId id="278" r:id="rId9"/>
    <p:sldId id="289" r:id="rId10"/>
    <p:sldId id="281" r:id="rId11"/>
    <p:sldId id="288" r:id="rId12"/>
    <p:sldId id="282" r:id="rId13"/>
    <p:sldId id="286" r:id="rId14"/>
    <p:sldId id="28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TAPA - APRESENTANDO PTSF" id="{CAACA1A5-C94A-4EA8-BF05-6EBA0D696369}">
          <p14:sldIdLst>
            <p14:sldId id="269"/>
          </p14:sldIdLst>
        </p14:section>
        <p14:section name="ABERTURA DO MÓDULO" id="{86EEFE31-81AA-40A2-B92F-CB7157A5E54E}">
          <p14:sldIdLst>
            <p14:sldId id="262"/>
            <p14:sldId id="274"/>
            <p14:sldId id="277"/>
          </p14:sldIdLst>
        </p14:section>
        <p14:section name="SENSIBILIZAÇÃO COM VIDEO" id="{040BCDF5-12F9-4882-90B1-B975BEC9E768}">
          <p14:sldIdLst>
            <p14:sldId id="270"/>
            <p14:sldId id="271"/>
            <p14:sldId id="280"/>
          </p14:sldIdLst>
        </p14:section>
        <p14:section name="INTERVALO - CAFÉ" id="{E2687D53-3566-4AA5-AB4C-92CF5A4F7A4B}">
          <p14:sldIdLst>
            <p14:sldId id="278"/>
          </p14:sldIdLst>
        </p14:section>
        <p14:section name="ETAPA: CUIDANDO DO PRÓXIMO" id="{1555E89B-8975-4444-9A21-B7D0621D186B}">
          <p14:sldIdLst/>
        </p14:section>
        <p14:section name="IDE E PREGAI" id="{DEEC2091-8DD4-4D9C-9EF9-64F69F9250BB}">
          <p14:sldIdLst>
            <p14:sldId id="289"/>
            <p14:sldId id="281"/>
            <p14:sldId id="288"/>
            <p14:sldId id="282"/>
            <p14:sldId id="286"/>
            <p14:sldId id="28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FFFF"/>
    <a:srgbClr val="FFD1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AFCAC6-8A30-4494-9DCD-D8B4AD15CEA1}" v="960" dt="2024-02-10T01:20:16.8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rgio Ricardo" userId="2f69a070c139e6f9" providerId="LiveId" clId="{6A93D532-FF0D-4829-B3FA-145545DF8B35}"/>
    <pc:docChg chg="undo redo custSel addSld delSld modSld sldOrd modMainMaster addSection modSection">
      <pc:chgData name="Sergio Ricardo" userId="2f69a070c139e6f9" providerId="LiveId" clId="{6A93D532-FF0D-4829-B3FA-145545DF8B35}" dt="2023-12-08T23:55:14.083" v="4996" actId="1076"/>
      <pc:docMkLst>
        <pc:docMk/>
      </pc:docMkLst>
      <pc:sldChg chg="addSp delSp modSp mod">
        <pc:chgData name="Sergio Ricardo" userId="2f69a070c139e6f9" providerId="LiveId" clId="{6A93D532-FF0D-4829-B3FA-145545DF8B35}" dt="2023-11-03T20:32:14.581" v="2821" actId="403"/>
        <pc:sldMkLst>
          <pc:docMk/>
          <pc:sldMk cId="2951993747" sldId="262"/>
        </pc:sldMkLst>
        <pc:spChg chg="add mod">
          <ac:chgData name="Sergio Ricardo" userId="2f69a070c139e6f9" providerId="LiveId" clId="{6A93D532-FF0D-4829-B3FA-145545DF8B35}" dt="2023-11-03T15:25:50.427" v="1495" actId="27636"/>
          <ac:spMkLst>
            <pc:docMk/>
            <pc:sldMk cId="2951993747" sldId="262"/>
            <ac:spMk id="2" creationId="{6A948110-01EB-3602-DF27-AF94395211F9}"/>
          </ac:spMkLst>
        </pc:spChg>
        <pc:spChg chg="add mod">
          <ac:chgData name="Sergio Ricardo" userId="2f69a070c139e6f9" providerId="LiveId" clId="{6A93D532-FF0D-4829-B3FA-145545DF8B35}" dt="2023-11-03T20:32:14.581" v="2821" actId="403"/>
          <ac:spMkLst>
            <pc:docMk/>
            <pc:sldMk cId="2951993747" sldId="262"/>
            <ac:spMk id="3" creationId="{A4E17C43-C255-95A4-932D-62ADD06A91C4}"/>
          </ac:spMkLst>
        </pc:spChg>
        <pc:picChg chg="add del mod">
          <ac:chgData name="Sergio Ricardo" userId="2f69a070c139e6f9" providerId="LiveId" clId="{6A93D532-FF0D-4829-B3FA-145545DF8B35}" dt="2023-11-03T20:02:04.016" v="2618" actId="478"/>
          <ac:picMkLst>
            <pc:docMk/>
            <pc:sldMk cId="2951993747" sldId="262"/>
            <ac:picMk id="5" creationId="{6226E879-D195-615B-4894-FFAFEBB83CDC}"/>
          </ac:picMkLst>
        </pc:picChg>
        <pc:picChg chg="mod">
          <ac:chgData name="Sergio Ricardo" userId="2f69a070c139e6f9" providerId="LiveId" clId="{6A93D532-FF0D-4829-B3FA-145545DF8B35}" dt="2023-11-03T20:02:23.768" v="2622" actId="1076"/>
          <ac:picMkLst>
            <pc:docMk/>
            <pc:sldMk cId="2951993747" sldId="262"/>
            <ac:picMk id="16" creationId="{EA456E78-BADC-7F37-4DD4-FD54A4FD75C6}"/>
          </ac:picMkLst>
        </pc:picChg>
        <pc:picChg chg="mod">
          <ac:chgData name="Sergio Ricardo" userId="2f69a070c139e6f9" providerId="LiveId" clId="{6A93D532-FF0D-4829-B3FA-145545DF8B35}" dt="2023-11-03T20:02:23.768" v="2622" actId="1076"/>
          <ac:picMkLst>
            <pc:docMk/>
            <pc:sldMk cId="2951993747" sldId="262"/>
            <ac:picMk id="20" creationId="{A7543824-4F38-F8B1-E6BD-94601BCFC0CA}"/>
          </ac:picMkLst>
        </pc:picChg>
        <pc:picChg chg="mod ord">
          <ac:chgData name="Sergio Ricardo" userId="2f69a070c139e6f9" providerId="LiveId" clId="{6A93D532-FF0D-4829-B3FA-145545DF8B35}" dt="2023-11-03T20:02:20.523" v="2621" actId="1076"/>
          <ac:picMkLst>
            <pc:docMk/>
            <pc:sldMk cId="2951993747" sldId="262"/>
            <ac:picMk id="25" creationId="{BA0C8A63-F8BE-80D7-E253-51E0D407A386}"/>
          </ac:picMkLst>
        </pc:picChg>
        <pc:picChg chg="mod">
          <ac:chgData name="Sergio Ricardo" userId="2f69a070c139e6f9" providerId="LiveId" clId="{6A93D532-FF0D-4829-B3FA-145545DF8B35}" dt="2023-11-03T20:02:29.376" v="2624" actId="1076"/>
          <ac:picMkLst>
            <pc:docMk/>
            <pc:sldMk cId="2951993747" sldId="262"/>
            <ac:picMk id="29" creationId="{447A29EF-B088-5C93-E318-0F373E4E0478}"/>
          </ac:picMkLst>
        </pc:picChg>
      </pc:sldChg>
      <pc:sldChg chg="addSp delSp modSp mod delAnim">
        <pc:chgData name="Sergio Ricardo" userId="2f69a070c139e6f9" providerId="LiveId" clId="{6A93D532-FF0D-4829-B3FA-145545DF8B35}" dt="2023-12-08T23:50:02.606" v="4993" actId="6549"/>
        <pc:sldMkLst>
          <pc:docMk/>
          <pc:sldMk cId="1717918430" sldId="269"/>
        </pc:sldMkLst>
        <pc:spChg chg="add mod">
          <ac:chgData name="Sergio Ricardo" userId="2f69a070c139e6f9" providerId="LiveId" clId="{6A93D532-FF0D-4829-B3FA-145545DF8B35}" dt="2023-12-08T23:50:02.606" v="4993" actId="6549"/>
          <ac:spMkLst>
            <pc:docMk/>
            <pc:sldMk cId="1717918430" sldId="269"/>
            <ac:spMk id="2" creationId="{B25D276A-0FC1-76BA-A09B-F0118072BC4E}"/>
          </ac:spMkLst>
        </pc:spChg>
        <pc:spChg chg="mod">
          <ac:chgData name="Sergio Ricardo" userId="2f69a070c139e6f9" providerId="LiveId" clId="{6A93D532-FF0D-4829-B3FA-145545DF8B35}" dt="2023-11-03T20:38:42.139" v="3015" actId="1076"/>
          <ac:spMkLst>
            <pc:docMk/>
            <pc:sldMk cId="1717918430" sldId="269"/>
            <ac:spMk id="3" creationId="{9D79C5D0-F60E-554E-CC9A-C0EA19902A72}"/>
          </ac:spMkLst>
        </pc:spChg>
        <pc:picChg chg="del mod">
          <ac:chgData name="Sergio Ricardo" userId="2f69a070c139e6f9" providerId="LiveId" clId="{6A93D532-FF0D-4829-B3FA-145545DF8B35}" dt="2023-11-03T23:15:20.995" v="3027" actId="478"/>
          <ac:picMkLst>
            <pc:docMk/>
            <pc:sldMk cId="1717918430" sldId="269"/>
            <ac:picMk id="2" creationId="{10AB9F44-0F2B-4D30-A393-0D49E0C39067}"/>
          </ac:picMkLst>
        </pc:picChg>
        <pc:picChg chg="mod">
          <ac:chgData name="Sergio Ricardo" userId="2f69a070c139e6f9" providerId="LiveId" clId="{6A93D532-FF0D-4829-B3FA-145545DF8B35}" dt="2023-11-03T23:15:30.640" v="3032" actId="1076"/>
          <ac:picMkLst>
            <pc:docMk/>
            <pc:sldMk cId="1717918430" sldId="269"/>
            <ac:picMk id="9" creationId="{4462ACA0-CA75-0A03-20AB-5BD5DABCA0CF}"/>
          </ac:picMkLst>
        </pc:picChg>
        <pc:picChg chg="del mod">
          <ac:chgData name="Sergio Ricardo" userId="2f69a070c139e6f9" providerId="LiveId" clId="{6A93D532-FF0D-4829-B3FA-145545DF8B35}" dt="2023-11-03T23:15:20.995" v="3027" actId="478"/>
          <ac:picMkLst>
            <pc:docMk/>
            <pc:sldMk cId="1717918430" sldId="269"/>
            <ac:picMk id="10" creationId="{1E3B7CFD-07E2-1621-B06B-C904E646A1E5}"/>
          </ac:picMkLst>
        </pc:picChg>
      </pc:sldChg>
      <pc:sldChg chg="addSp delSp modSp new mod modAnim">
        <pc:chgData name="Sergio Ricardo" userId="2f69a070c139e6f9" providerId="LiveId" clId="{6A93D532-FF0D-4829-B3FA-145545DF8B35}" dt="2023-12-08T23:55:14.083" v="4996" actId="1076"/>
        <pc:sldMkLst>
          <pc:docMk/>
          <pc:sldMk cId="4246031319" sldId="270"/>
        </pc:sldMkLst>
        <pc:spChg chg="mod">
          <ac:chgData name="Sergio Ricardo" userId="2f69a070c139e6f9" providerId="LiveId" clId="{6A93D532-FF0D-4829-B3FA-145545DF8B35}" dt="2023-11-10T22:37:45.107" v="3239" actId="1076"/>
          <ac:spMkLst>
            <pc:docMk/>
            <pc:sldMk cId="4246031319" sldId="270"/>
            <ac:spMk id="2" creationId="{7036A12A-2976-4DCE-AB45-5FF4E1DBD598}"/>
          </ac:spMkLst>
        </pc:spChg>
        <pc:spChg chg="add mod">
          <ac:chgData name="Sergio Ricardo" userId="2f69a070c139e6f9" providerId="LiveId" clId="{6A93D532-FF0D-4829-B3FA-145545DF8B35}" dt="2023-12-08T23:55:14.083" v="4996" actId="1076"/>
          <ac:spMkLst>
            <pc:docMk/>
            <pc:sldMk cId="4246031319" sldId="270"/>
            <ac:spMk id="3" creationId="{83D8A04A-7391-9CAC-9143-31254307BB43}"/>
          </ac:spMkLst>
        </pc:spChg>
        <pc:spChg chg="del">
          <ac:chgData name="Sergio Ricardo" userId="2f69a070c139e6f9" providerId="LiveId" clId="{6A93D532-FF0D-4829-B3FA-145545DF8B35}" dt="2023-11-03T13:42:31.004" v="21"/>
          <ac:spMkLst>
            <pc:docMk/>
            <pc:sldMk cId="4246031319" sldId="270"/>
            <ac:spMk id="3" creationId="{A01B3CD7-790A-F67F-6BDD-06FBE4296EB9}"/>
          </ac:spMkLst>
        </pc:spChg>
        <pc:picChg chg="add mod">
          <ac:chgData name="Sergio Ricardo" userId="2f69a070c139e6f9" providerId="LiveId" clId="{6A93D532-FF0D-4829-B3FA-145545DF8B35}" dt="2023-11-10T22:37:48.415" v="3240" actId="14100"/>
          <ac:picMkLst>
            <pc:docMk/>
            <pc:sldMk cId="4246031319" sldId="270"/>
            <ac:picMk id="4" creationId="{A14F473E-9F00-E73C-A27E-7A008DFD5D61}"/>
          </ac:picMkLst>
        </pc:picChg>
      </pc:sldChg>
      <pc:sldChg chg="addSp delSp modSp new mod">
        <pc:chgData name="Sergio Ricardo" userId="2f69a070c139e6f9" providerId="LiveId" clId="{6A93D532-FF0D-4829-B3FA-145545DF8B35}" dt="2023-11-10T22:49:29.019" v="3247" actId="207"/>
        <pc:sldMkLst>
          <pc:docMk/>
          <pc:sldMk cId="788562918" sldId="271"/>
        </pc:sldMkLst>
        <pc:spChg chg="mod">
          <ac:chgData name="Sergio Ricardo" userId="2f69a070c139e6f9" providerId="LiveId" clId="{6A93D532-FF0D-4829-B3FA-145545DF8B35}" dt="2023-11-03T15:24:55.016" v="1487" actId="1076"/>
          <ac:spMkLst>
            <pc:docMk/>
            <pc:sldMk cId="788562918" sldId="271"/>
            <ac:spMk id="2" creationId="{597408B6-B9D4-708C-2103-4ACE00A98506}"/>
          </ac:spMkLst>
        </pc:spChg>
        <pc:spChg chg="del mod">
          <ac:chgData name="Sergio Ricardo" userId="2f69a070c139e6f9" providerId="LiveId" clId="{6A93D532-FF0D-4829-B3FA-145545DF8B35}" dt="2023-11-03T14:16:49.386" v="284" actId="478"/>
          <ac:spMkLst>
            <pc:docMk/>
            <pc:sldMk cId="788562918" sldId="271"/>
            <ac:spMk id="3" creationId="{184D67A1-6B56-77EA-5400-520E7BFBCBAA}"/>
          </ac:spMkLst>
        </pc:spChg>
        <pc:spChg chg="add mod">
          <ac:chgData name="Sergio Ricardo" userId="2f69a070c139e6f9" providerId="LiveId" clId="{6A93D532-FF0D-4829-B3FA-145545DF8B35}" dt="2023-11-10T22:49:29.019" v="3247" actId="207"/>
          <ac:spMkLst>
            <pc:docMk/>
            <pc:sldMk cId="788562918" sldId="271"/>
            <ac:spMk id="4" creationId="{76689127-1C34-0955-0597-1F5A21AC44A3}"/>
          </ac:spMkLst>
        </pc:spChg>
        <pc:spChg chg="add mod">
          <ac:chgData name="Sergio Ricardo" userId="2f69a070c139e6f9" providerId="LiveId" clId="{6A93D532-FF0D-4829-B3FA-145545DF8B35}" dt="2023-11-03T23:30:20.120" v="3093" actId="6549"/>
          <ac:spMkLst>
            <pc:docMk/>
            <pc:sldMk cId="788562918" sldId="271"/>
            <ac:spMk id="5" creationId="{2588CE10-4AC0-9201-68A2-845C1A33BC4C}"/>
          </ac:spMkLst>
        </pc:spChg>
        <pc:spChg chg="add mod">
          <ac:chgData name="Sergio Ricardo" userId="2f69a070c139e6f9" providerId="LiveId" clId="{6A93D532-FF0D-4829-B3FA-145545DF8B35}" dt="2023-11-10T22:49:11.199" v="3244" actId="1076"/>
          <ac:spMkLst>
            <pc:docMk/>
            <pc:sldMk cId="788562918" sldId="271"/>
            <ac:spMk id="6" creationId="{A1B9AAC9-5B4A-AAEF-9E0F-0F3D910F0F9C}"/>
          </ac:spMkLst>
        </pc:spChg>
      </pc:sldChg>
      <pc:sldChg chg="addSp delSp modSp new del mod delAnim modAnim">
        <pc:chgData name="Sergio Ricardo" userId="2f69a070c139e6f9" providerId="LiveId" clId="{6A93D532-FF0D-4829-B3FA-145545DF8B35}" dt="2023-11-03T15:08:16.257" v="1257" actId="47"/>
        <pc:sldMkLst>
          <pc:docMk/>
          <pc:sldMk cId="2005255555" sldId="272"/>
        </pc:sldMkLst>
        <pc:spChg chg="mod">
          <ac:chgData name="Sergio Ricardo" userId="2f69a070c139e6f9" providerId="LiveId" clId="{6A93D532-FF0D-4829-B3FA-145545DF8B35}" dt="2023-11-03T14:53:51.900" v="1219" actId="14100"/>
          <ac:spMkLst>
            <pc:docMk/>
            <pc:sldMk cId="2005255555" sldId="272"/>
            <ac:spMk id="2" creationId="{27B99C7C-C503-B64B-58EE-E0737ABAA562}"/>
          </ac:spMkLst>
        </pc:spChg>
        <pc:spChg chg="del mod">
          <ac:chgData name="Sergio Ricardo" userId="2f69a070c139e6f9" providerId="LiveId" clId="{6A93D532-FF0D-4829-B3FA-145545DF8B35}" dt="2023-11-03T14:33:37.323" v="822" actId="478"/>
          <ac:spMkLst>
            <pc:docMk/>
            <pc:sldMk cId="2005255555" sldId="272"/>
            <ac:spMk id="3" creationId="{4DC4F984-EAB6-8838-BEF6-820E368E4BD7}"/>
          </ac:spMkLst>
        </pc:spChg>
        <pc:spChg chg="add mod">
          <ac:chgData name="Sergio Ricardo" userId="2f69a070c139e6f9" providerId="LiveId" clId="{6A93D532-FF0D-4829-B3FA-145545DF8B35}" dt="2023-11-03T15:01:41.035" v="1239" actId="1076"/>
          <ac:spMkLst>
            <pc:docMk/>
            <pc:sldMk cId="2005255555" sldId="272"/>
            <ac:spMk id="5" creationId="{594D7113-3D92-E81E-DCC3-5F19673F9244}"/>
          </ac:spMkLst>
        </pc:spChg>
        <pc:spChg chg="add del mod">
          <ac:chgData name="Sergio Ricardo" userId="2f69a070c139e6f9" providerId="LiveId" clId="{6A93D532-FF0D-4829-B3FA-145545DF8B35}" dt="2023-11-03T14:42:16.850" v="855" actId="478"/>
          <ac:spMkLst>
            <pc:docMk/>
            <pc:sldMk cId="2005255555" sldId="272"/>
            <ac:spMk id="7" creationId="{7A547B1E-94BB-A72F-561D-057B233B7231}"/>
          </ac:spMkLst>
        </pc:spChg>
        <pc:spChg chg="add mod">
          <ac:chgData name="Sergio Ricardo" userId="2f69a070c139e6f9" providerId="LiveId" clId="{6A93D532-FF0D-4829-B3FA-145545DF8B35}" dt="2023-11-03T14:54:41.034" v="1229" actId="14100"/>
          <ac:spMkLst>
            <pc:docMk/>
            <pc:sldMk cId="2005255555" sldId="272"/>
            <ac:spMk id="8" creationId="{1B672081-851B-B099-E9DD-B5F4D3AAAF0F}"/>
          </ac:spMkLst>
        </pc:spChg>
        <pc:spChg chg="add del mod">
          <ac:chgData name="Sergio Ricardo" userId="2f69a070c139e6f9" providerId="LiveId" clId="{6A93D532-FF0D-4829-B3FA-145545DF8B35}" dt="2023-11-03T14:44:01.467" v="901" actId="478"/>
          <ac:spMkLst>
            <pc:docMk/>
            <pc:sldMk cId="2005255555" sldId="272"/>
            <ac:spMk id="10" creationId="{1A074DC1-9BD7-5273-BF7D-1DD56E3EADD9}"/>
          </ac:spMkLst>
        </pc:spChg>
        <pc:spChg chg="add del mod">
          <ac:chgData name="Sergio Ricardo" userId="2f69a070c139e6f9" providerId="LiveId" clId="{6A93D532-FF0D-4829-B3FA-145545DF8B35}" dt="2023-11-03T14:46:34.272" v="926" actId="478"/>
          <ac:spMkLst>
            <pc:docMk/>
            <pc:sldMk cId="2005255555" sldId="272"/>
            <ac:spMk id="12" creationId="{25EB99F2-16DA-2168-BFD2-4A27AE7C698F}"/>
          </ac:spMkLst>
        </pc:spChg>
        <pc:spChg chg="add mod">
          <ac:chgData name="Sergio Ricardo" userId="2f69a070c139e6f9" providerId="LiveId" clId="{6A93D532-FF0D-4829-B3FA-145545DF8B35}" dt="2023-11-03T14:54:43.744" v="1230" actId="14100"/>
          <ac:spMkLst>
            <pc:docMk/>
            <pc:sldMk cId="2005255555" sldId="272"/>
            <ac:spMk id="13" creationId="{7C671406-58B3-AE71-64AB-3D4406683F08}"/>
          </ac:spMkLst>
        </pc:spChg>
        <pc:picChg chg="add mod">
          <ac:chgData name="Sergio Ricardo" userId="2f69a070c139e6f9" providerId="LiveId" clId="{6A93D532-FF0D-4829-B3FA-145545DF8B35}" dt="2023-11-03T14:54:11.735" v="1224" actId="1076"/>
          <ac:picMkLst>
            <pc:docMk/>
            <pc:sldMk cId="2005255555" sldId="272"/>
            <ac:picMk id="9" creationId="{2D45E200-761A-D4FA-A5D4-8F9661047B17}"/>
          </ac:picMkLst>
        </pc:picChg>
        <pc:picChg chg="add del mod">
          <ac:chgData name="Sergio Ricardo" userId="2f69a070c139e6f9" providerId="LiveId" clId="{6A93D532-FF0D-4829-B3FA-145545DF8B35}" dt="2023-11-03T14:45:48.166" v="916" actId="478"/>
          <ac:picMkLst>
            <pc:docMk/>
            <pc:sldMk cId="2005255555" sldId="272"/>
            <ac:picMk id="11" creationId="{4FB6F9C1-621B-ECAB-4B75-DF93F261016A}"/>
          </ac:picMkLst>
        </pc:picChg>
        <pc:picChg chg="add mod">
          <ac:chgData name="Sergio Ricardo" userId="2f69a070c139e6f9" providerId="LiveId" clId="{6A93D532-FF0D-4829-B3FA-145545DF8B35}" dt="2023-11-03T14:54:11.735" v="1224" actId="1076"/>
          <ac:picMkLst>
            <pc:docMk/>
            <pc:sldMk cId="2005255555" sldId="272"/>
            <ac:picMk id="15" creationId="{D21D32BC-2399-D25D-ABF1-288298A071C8}"/>
          </ac:picMkLst>
        </pc:picChg>
        <pc:picChg chg="add mod">
          <ac:chgData name="Sergio Ricardo" userId="2f69a070c139e6f9" providerId="LiveId" clId="{6A93D532-FF0D-4829-B3FA-145545DF8B35}" dt="2023-11-03T15:01:24.586" v="1235" actId="14100"/>
          <ac:picMkLst>
            <pc:docMk/>
            <pc:sldMk cId="2005255555" sldId="272"/>
            <ac:picMk id="16" creationId="{4A045555-69B6-D913-64B1-68B80734022D}"/>
          </ac:picMkLst>
        </pc:picChg>
      </pc:sldChg>
      <pc:sldChg chg="add del">
        <pc:chgData name="Sergio Ricardo" userId="2f69a070c139e6f9" providerId="LiveId" clId="{6A93D532-FF0D-4829-B3FA-145545DF8B35}" dt="2023-11-03T15:11:19.236" v="1297" actId="47"/>
        <pc:sldMkLst>
          <pc:docMk/>
          <pc:sldMk cId="3533387172" sldId="273"/>
        </pc:sldMkLst>
      </pc:sldChg>
      <pc:sldChg chg="addSp delSp modSp add mod delAnim modAnim">
        <pc:chgData name="Sergio Ricardo" userId="2f69a070c139e6f9" providerId="LiveId" clId="{6A93D532-FF0D-4829-B3FA-145545DF8B35}" dt="2023-11-11T13:04:55.367" v="4200" actId="14100"/>
        <pc:sldMkLst>
          <pc:docMk/>
          <pc:sldMk cId="2898518076" sldId="274"/>
        </pc:sldMkLst>
        <pc:spChg chg="mod">
          <ac:chgData name="Sergio Ricardo" userId="2f69a070c139e6f9" providerId="LiveId" clId="{6A93D532-FF0D-4829-B3FA-145545DF8B35}" dt="2023-11-03T15:29:53.863" v="1580" actId="1076"/>
          <ac:spMkLst>
            <pc:docMk/>
            <pc:sldMk cId="2898518076" sldId="274"/>
            <ac:spMk id="2" creationId="{6A948110-01EB-3602-DF27-AF94395211F9}"/>
          </ac:spMkLst>
        </pc:spChg>
        <pc:spChg chg="mod">
          <ac:chgData name="Sergio Ricardo" userId="2f69a070c139e6f9" providerId="LiveId" clId="{6A93D532-FF0D-4829-B3FA-145545DF8B35}" dt="2023-11-03T20:32:27.984" v="2825" actId="1076"/>
          <ac:spMkLst>
            <pc:docMk/>
            <pc:sldMk cId="2898518076" sldId="274"/>
            <ac:spMk id="3" creationId="{A4E17C43-C255-95A4-932D-62ADD06A91C4}"/>
          </ac:spMkLst>
        </pc:spChg>
        <pc:spChg chg="add mod">
          <ac:chgData name="Sergio Ricardo" userId="2f69a070c139e6f9" providerId="LiveId" clId="{6A93D532-FF0D-4829-B3FA-145545DF8B35}" dt="2023-11-11T13:04:55.367" v="4200" actId="14100"/>
          <ac:spMkLst>
            <pc:docMk/>
            <pc:sldMk cId="2898518076" sldId="274"/>
            <ac:spMk id="10" creationId="{A951D465-8B3E-801A-276A-DC53EDB00A7C}"/>
          </ac:spMkLst>
        </pc:spChg>
        <pc:spChg chg="add mod">
          <ac:chgData name="Sergio Ricardo" userId="2f69a070c139e6f9" providerId="LiveId" clId="{6A93D532-FF0D-4829-B3FA-145545DF8B35}" dt="2023-11-03T15:29:14.322" v="1573" actId="6549"/>
          <ac:spMkLst>
            <pc:docMk/>
            <pc:sldMk cId="2898518076" sldId="274"/>
            <ac:spMk id="11" creationId="{BB4F9F1C-3379-F992-3FF1-73D9240C95A7}"/>
          </ac:spMkLst>
        </pc:spChg>
        <pc:spChg chg="add mod">
          <ac:chgData name="Sergio Ricardo" userId="2f69a070c139e6f9" providerId="LiveId" clId="{6A93D532-FF0D-4829-B3FA-145545DF8B35}" dt="2023-11-03T15:28:29.276" v="1526" actId="1076"/>
          <ac:spMkLst>
            <pc:docMk/>
            <pc:sldMk cId="2898518076" sldId="274"/>
            <ac:spMk id="12" creationId="{551C8A41-7B8C-45D5-AB38-2D3587933119}"/>
          </ac:spMkLst>
        </pc:spChg>
        <pc:spChg chg="add mod">
          <ac:chgData name="Sergio Ricardo" userId="2f69a070c139e6f9" providerId="LiveId" clId="{6A93D532-FF0D-4829-B3FA-145545DF8B35}" dt="2023-11-03T15:28:29.276" v="1526" actId="1076"/>
          <ac:spMkLst>
            <pc:docMk/>
            <pc:sldMk cId="2898518076" sldId="274"/>
            <ac:spMk id="14" creationId="{D97DF45E-FB86-0FE5-AD87-35DFCC66E523}"/>
          </ac:spMkLst>
        </pc:spChg>
        <pc:spChg chg="add mod">
          <ac:chgData name="Sergio Ricardo" userId="2f69a070c139e6f9" providerId="LiveId" clId="{6A93D532-FF0D-4829-B3FA-145545DF8B35}" dt="2023-11-03T15:28:37.334" v="1529" actId="1076"/>
          <ac:spMkLst>
            <pc:docMk/>
            <pc:sldMk cId="2898518076" sldId="274"/>
            <ac:spMk id="15" creationId="{1203CF9A-BFB1-78A7-0952-8C0390CEE38F}"/>
          </ac:spMkLst>
        </pc:spChg>
        <pc:spChg chg="add mod">
          <ac:chgData name="Sergio Ricardo" userId="2f69a070c139e6f9" providerId="LiveId" clId="{6A93D532-FF0D-4829-B3FA-145545DF8B35}" dt="2023-11-03T15:28:22.144" v="1525" actId="571"/>
          <ac:spMkLst>
            <pc:docMk/>
            <pc:sldMk cId="2898518076" sldId="274"/>
            <ac:spMk id="22" creationId="{025A6A3F-2B1F-C85A-8EA6-4290B22B3247}"/>
          </ac:spMkLst>
        </pc:spChg>
        <pc:spChg chg="add mod">
          <ac:chgData name="Sergio Ricardo" userId="2f69a070c139e6f9" providerId="LiveId" clId="{6A93D532-FF0D-4829-B3FA-145545DF8B35}" dt="2023-11-03T15:28:22.144" v="1525" actId="571"/>
          <ac:spMkLst>
            <pc:docMk/>
            <pc:sldMk cId="2898518076" sldId="274"/>
            <ac:spMk id="23" creationId="{FF9C8BAC-0005-E1E5-93AF-653C0956312E}"/>
          </ac:spMkLst>
        </pc:spChg>
        <pc:spChg chg="add mod">
          <ac:chgData name="Sergio Ricardo" userId="2f69a070c139e6f9" providerId="LiveId" clId="{6A93D532-FF0D-4829-B3FA-145545DF8B35}" dt="2023-11-03T15:28:22.144" v="1525" actId="571"/>
          <ac:spMkLst>
            <pc:docMk/>
            <pc:sldMk cId="2898518076" sldId="274"/>
            <ac:spMk id="24" creationId="{44F2EC3B-5A40-897E-3912-53BD673028A3}"/>
          </ac:spMkLst>
        </pc:spChg>
        <pc:spChg chg="add mod">
          <ac:chgData name="Sergio Ricardo" userId="2f69a070c139e6f9" providerId="LiveId" clId="{6A93D532-FF0D-4829-B3FA-145545DF8B35}" dt="2023-11-03T15:28:33.904" v="1528" actId="571"/>
          <ac:spMkLst>
            <pc:docMk/>
            <pc:sldMk cId="2898518076" sldId="274"/>
            <ac:spMk id="26" creationId="{840BCD5F-988A-253B-51A2-804F3433AACE}"/>
          </ac:spMkLst>
        </pc:spChg>
        <pc:picChg chg="add del mod">
          <ac:chgData name="Sergio Ricardo" userId="2f69a070c139e6f9" providerId="LiveId" clId="{6A93D532-FF0D-4829-B3FA-145545DF8B35}" dt="2023-11-03T15:11:24.365" v="1299" actId="478"/>
          <ac:picMkLst>
            <pc:docMk/>
            <pc:sldMk cId="2898518076" sldId="274"/>
            <ac:picMk id="4" creationId="{FEC5D30D-9591-D3DE-140A-CA2FC5050E05}"/>
          </ac:picMkLst>
        </pc:picChg>
        <pc:picChg chg="add del mod">
          <ac:chgData name="Sergio Ricardo" userId="2f69a070c139e6f9" providerId="LiveId" clId="{6A93D532-FF0D-4829-B3FA-145545DF8B35}" dt="2023-11-03T15:11:24.365" v="1299" actId="478"/>
          <ac:picMkLst>
            <pc:docMk/>
            <pc:sldMk cId="2898518076" sldId="274"/>
            <ac:picMk id="5" creationId="{84483D83-67D9-62BA-14A4-6F6B12D13D4E}"/>
          </ac:picMkLst>
        </pc:picChg>
        <pc:picChg chg="add del mod">
          <ac:chgData name="Sergio Ricardo" userId="2f69a070c139e6f9" providerId="LiveId" clId="{6A93D532-FF0D-4829-B3FA-145545DF8B35}" dt="2023-11-03T15:11:24.365" v="1299" actId="478"/>
          <ac:picMkLst>
            <pc:docMk/>
            <pc:sldMk cId="2898518076" sldId="274"/>
            <ac:picMk id="6" creationId="{575AC368-B4CA-ADD1-F768-DBFB57E0A725}"/>
          </ac:picMkLst>
        </pc:picChg>
        <pc:picChg chg="add mod">
          <ac:chgData name="Sergio Ricardo" userId="2f69a070c139e6f9" providerId="LiveId" clId="{6A93D532-FF0D-4829-B3FA-145545DF8B35}" dt="2023-11-03T15:29:48.069" v="1578" actId="14100"/>
          <ac:picMkLst>
            <pc:docMk/>
            <pc:sldMk cId="2898518076" sldId="274"/>
            <ac:picMk id="7" creationId="{8FB1F9AE-C3BA-6E6F-94B3-8FAA7BB6A68D}"/>
          </ac:picMkLst>
        </pc:picChg>
        <pc:picChg chg="add mod">
          <ac:chgData name="Sergio Ricardo" userId="2f69a070c139e6f9" providerId="LiveId" clId="{6A93D532-FF0D-4829-B3FA-145545DF8B35}" dt="2023-11-03T15:29:48.069" v="1578" actId="14100"/>
          <ac:picMkLst>
            <pc:docMk/>
            <pc:sldMk cId="2898518076" sldId="274"/>
            <ac:picMk id="8" creationId="{A27E6F0B-9FFD-B68B-C5F3-1D2EF5313781}"/>
          </ac:picMkLst>
        </pc:picChg>
        <pc:picChg chg="add mod">
          <ac:chgData name="Sergio Ricardo" userId="2f69a070c139e6f9" providerId="LiveId" clId="{6A93D532-FF0D-4829-B3FA-145545DF8B35}" dt="2023-11-03T15:29:48.069" v="1578" actId="14100"/>
          <ac:picMkLst>
            <pc:docMk/>
            <pc:sldMk cId="2898518076" sldId="274"/>
            <ac:picMk id="9" creationId="{63F3B7AF-0688-CD32-9801-B2447D621AE9}"/>
          </ac:picMkLst>
        </pc:picChg>
        <pc:picChg chg="add mod">
          <ac:chgData name="Sergio Ricardo" userId="2f69a070c139e6f9" providerId="LiveId" clId="{6A93D532-FF0D-4829-B3FA-145545DF8B35}" dt="2023-11-03T15:29:48.069" v="1578" actId="14100"/>
          <ac:picMkLst>
            <pc:docMk/>
            <pc:sldMk cId="2898518076" sldId="274"/>
            <ac:picMk id="13" creationId="{726A7756-7FB0-942F-A8F4-A543982F13E6}"/>
          </ac:picMkLst>
        </pc:picChg>
        <pc:picChg chg="del">
          <ac:chgData name="Sergio Ricardo" userId="2f69a070c139e6f9" providerId="LiveId" clId="{6A93D532-FF0D-4829-B3FA-145545DF8B35}" dt="2023-11-03T15:11:27.527" v="1300" actId="478"/>
          <ac:picMkLst>
            <pc:docMk/>
            <pc:sldMk cId="2898518076" sldId="274"/>
            <ac:picMk id="16" creationId="{EA456E78-BADC-7F37-4DD4-FD54A4FD75C6}"/>
          </ac:picMkLst>
        </pc:picChg>
        <pc:picChg chg="add mod">
          <ac:chgData name="Sergio Ricardo" userId="2f69a070c139e6f9" providerId="LiveId" clId="{6A93D532-FF0D-4829-B3FA-145545DF8B35}" dt="2023-11-03T15:29:48.069" v="1578" actId="14100"/>
          <ac:picMkLst>
            <pc:docMk/>
            <pc:sldMk cId="2898518076" sldId="274"/>
            <ac:picMk id="17" creationId="{2EBFDCE3-5193-4FF5-4E32-916A35BED5E9}"/>
          </ac:picMkLst>
        </pc:picChg>
        <pc:picChg chg="add mod">
          <ac:chgData name="Sergio Ricardo" userId="2f69a070c139e6f9" providerId="LiveId" clId="{6A93D532-FF0D-4829-B3FA-145545DF8B35}" dt="2023-11-03T15:28:22.144" v="1525" actId="571"/>
          <ac:picMkLst>
            <pc:docMk/>
            <pc:sldMk cId="2898518076" sldId="274"/>
            <ac:picMk id="18" creationId="{C00EFFD2-03E2-8227-15C9-E35A818E1BC3}"/>
          </ac:picMkLst>
        </pc:picChg>
        <pc:picChg chg="add mod">
          <ac:chgData name="Sergio Ricardo" userId="2f69a070c139e6f9" providerId="LiveId" clId="{6A93D532-FF0D-4829-B3FA-145545DF8B35}" dt="2023-11-03T15:28:22.144" v="1525" actId="571"/>
          <ac:picMkLst>
            <pc:docMk/>
            <pc:sldMk cId="2898518076" sldId="274"/>
            <ac:picMk id="19" creationId="{58134976-322C-C4B8-ED0F-C8C19E10B18D}"/>
          </ac:picMkLst>
        </pc:picChg>
        <pc:picChg chg="del">
          <ac:chgData name="Sergio Ricardo" userId="2f69a070c139e6f9" providerId="LiveId" clId="{6A93D532-FF0D-4829-B3FA-145545DF8B35}" dt="2023-11-03T15:11:24.365" v="1299" actId="478"/>
          <ac:picMkLst>
            <pc:docMk/>
            <pc:sldMk cId="2898518076" sldId="274"/>
            <ac:picMk id="20" creationId="{A7543824-4F38-F8B1-E6BD-94601BCFC0CA}"/>
          </ac:picMkLst>
        </pc:picChg>
        <pc:picChg chg="add mod">
          <ac:chgData name="Sergio Ricardo" userId="2f69a070c139e6f9" providerId="LiveId" clId="{6A93D532-FF0D-4829-B3FA-145545DF8B35}" dt="2023-11-03T15:28:22.144" v="1525" actId="571"/>
          <ac:picMkLst>
            <pc:docMk/>
            <pc:sldMk cId="2898518076" sldId="274"/>
            <ac:picMk id="21" creationId="{7895AA9E-B67E-953D-35A4-B75313FC4F22}"/>
          </ac:picMkLst>
        </pc:picChg>
        <pc:picChg chg="del">
          <ac:chgData name="Sergio Ricardo" userId="2f69a070c139e6f9" providerId="LiveId" clId="{6A93D532-FF0D-4829-B3FA-145545DF8B35}" dt="2023-11-03T15:11:27.527" v="1300" actId="478"/>
          <ac:picMkLst>
            <pc:docMk/>
            <pc:sldMk cId="2898518076" sldId="274"/>
            <ac:picMk id="25" creationId="{BA0C8A63-F8BE-80D7-E253-51E0D407A386}"/>
          </ac:picMkLst>
        </pc:picChg>
        <pc:picChg chg="add mod">
          <ac:chgData name="Sergio Ricardo" userId="2f69a070c139e6f9" providerId="LiveId" clId="{6A93D532-FF0D-4829-B3FA-145545DF8B35}" dt="2023-11-03T15:28:33.904" v="1528" actId="571"/>
          <ac:picMkLst>
            <pc:docMk/>
            <pc:sldMk cId="2898518076" sldId="274"/>
            <ac:picMk id="27" creationId="{2820616D-5F82-9424-1EE1-7DD5B89A9A8B}"/>
          </ac:picMkLst>
        </pc:picChg>
        <pc:picChg chg="del">
          <ac:chgData name="Sergio Ricardo" userId="2f69a070c139e6f9" providerId="LiveId" clId="{6A93D532-FF0D-4829-B3FA-145545DF8B35}" dt="2023-11-03T15:11:27.527" v="1300" actId="478"/>
          <ac:picMkLst>
            <pc:docMk/>
            <pc:sldMk cId="2898518076" sldId="274"/>
            <ac:picMk id="29" creationId="{447A29EF-B088-5C93-E318-0F373E4E0478}"/>
          </ac:picMkLst>
        </pc:picChg>
      </pc:sldChg>
      <pc:sldChg chg="addSp delSp modSp add mod ord delAnim modAnim">
        <pc:chgData name="Sergio Ricardo" userId="2f69a070c139e6f9" providerId="LiveId" clId="{6A93D532-FF0D-4829-B3FA-145545DF8B35}" dt="2023-11-24T23:44:58.133" v="4202"/>
        <pc:sldMkLst>
          <pc:docMk/>
          <pc:sldMk cId="3666219357" sldId="275"/>
        </pc:sldMkLst>
        <pc:spChg chg="mod">
          <ac:chgData name="Sergio Ricardo" userId="2f69a070c139e6f9" providerId="LiveId" clId="{6A93D532-FF0D-4829-B3FA-145545DF8B35}" dt="2023-11-11T00:33:44.551" v="4100" actId="1076"/>
          <ac:spMkLst>
            <pc:docMk/>
            <pc:sldMk cId="3666219357" sldId="275"/>
            <ac:spMk id="3" creationId="{A4E17C43-C255-95A4-932D-62ADD06A91C4}"/>
          </ac:spMkLst>
        </pc:spChg>
        <pc:spChg chg="add del mod">
          <ac:chgData name="Sergio Ricardo" userId="2f69a070c139e6f9" providerId="LiveId" clId="{6A93D532-FF0D-4829-B3FA-145545DF8B35}" dt="2023-11-11T00:37:05.536" v="4176" actId="478"/>
          <ac:spMkLst>
            <pc:docMk/>
            <pc:sldMk cId="3666219357" sldId="275"/>
            <ac:spMk id="4" creationId="{AEDBD1D2-60A4-C83B-DE60-5722A0B97EA2}"/>
          </ac:spMkLst>
        </pc:spChg>
        <pc:spChg chg="del">
          <ac:chgData name="Sergio Ricardo" userId="2f69a070c139e6f9" providerId="LiveId" clId="{6A93D532-FF0D-4829-B3FA-145545DF8B35}" dt="2023-11-03T15:30:33.780" v="1587" actId="478"/>
          <ac:spMkLst>
            <pc:docMk/>
            <pc:sldMk cId="3666219357" sldId="275"/>
            <ac:spMk id="10" creationId="{A951D465-8B3E-801A-276A-DC53EDB00A7C}"/>
          </ac:spMkLst>
        </pc:spChg>
        <pc:spChg chg="del mod">
          <ac:chgData name="Sergio Ricardo" userId="2f69a070c139e6f9" providerId="LiveId" clId="{6A93D532-FF0D-4829-B3FA-145545DF8B35}" dt="2023-11-03T15:30:49.012" v="1602" actId="478"/>
          <ac:spMkLst>
            <pc:docMk/>
            <pc:sldMk cId="3666219357" sldId="275"/>
            <ac:spMk id="11" creationId="{BB4F9F1C-3379-F992-3FF1-73D9240C95A7}"/>
          </ac:spMkLst>
        </pc:spChg>
        <pc:spChg chg="del mod">
          <ac:chgData name="Sergio Ricardo" userId="2f69a070c139e6f9" providerId="LiveId" clId="{6A93D532-FF0D-4829-B3FA-145545DF8B35}" dt="2023-11-03T15:30:54.141" v="1605" actId="478"/>
          <ac:spMkLst>
            <pc:docMk/>
            <pc:sldMk cId="3666219357" sldId="275"/>
            <ac:spMk id="12" creationId="{551C8A41-7B8C-45D5-AB38-2D3587933119}"/>
          </ac:spMkLst>
        </pc:spChg>
        <pc:spChg chg="del">
          <ac:chgData name="Sergio Ricardo" userId="2f69a070c139e6f9" providerId="LiveId" clId="{6A93D532-FF0D-4829-B3FA-145545DF8B35}" dt="2023-11-03T15:30:57.625" v="1607" actId="478"/>
          <ac:spMkLst>
            <pc:docMk/>
            <pc:sldMk cId="3666219357" sldId="275"/>
            <ac:spMk id="14" creationId="{D97DF45E-FB86-0FE5-AD87-35DFCC66E523}"/>
          </ac:spMkLst>
        </pc:spChg>
        <pc:spChg chg="del">
          <ac:chgData name="Sergio Ricardo" userId="2f69a070c139e6f9" providerId="LiveId" clId="{6A93D532-FF0D-4829-B3FA-145545DF8B35}" dt="2023-11-03T15:31:10.472" v="1617" actId="478"/>
          <ac:spMkLst>
            <pc:docMk/>
            <pc:sldMk cId="3666219357" sldId="275"/>
            <ac:spMk id="15" creationId="{1203CF9A-BFB1-78A7-0952-8C0390CEE38F}"/>
          </ac:spMkLst>
        </pc:spChg>
        <pc:spChg chg="add del mod">
          <ac:chgData name="Sergio Ricardo" userId="2f69a070c139e6f9" providerId="LiveId" clId="{6A93D532-FF0D-4829-B3FA-145545DF8B35}" dt="2023-11-03T15:31:09.515" v="1616" actId="478"/>
          <ac:spMkLst>
            <pc:docMk/>
            <pc:sldMk cId="3666219357" sldId="275"/>
            <ac:spMk id="18" creationId="{566E6662-0EEF-331C-B67D-7236D3C65270}"/>
          </ac:spMkLst>
        </pc:spChg>
        <pc:spChg chg="add del mod">
          <ac:chgData name="Sergio Ricardo" userId="2f69a070c139e6f9" providerId="LiveId" clId="{6A93D532-FF0D-4829-B3FA-145545DF8B35}" dt="2023-11-03T15:30:51.306" v="1603" actId="478"/>
          <ac:spMkLst>
            <pc:docMk/>
            <pc:sldMk cId="3666219357" sldId="275"/>
            <ac:spMk id="24" creationId="{45498541-1C3E-2A90-EE8F-3676260F27AC}"/>
          </ac:spMkLst>
        </pc:spChg>
        <pc:spChg chg="add del mod">
          <ac:chgData name="Sergio Ricardo" userId="2f69a070c139e6f9" providerId="LiveId" clId="{6A93D532-FF0D-4829-B3FA-145545DF8B35}" dt="2023-11-03T15:30:56.269" v="1606" actId="478"/>
          <ac:spMkLst>
            <pc:docMk/>
            <pc:sldMk cId="3666219357" sldId="275"/>
            <ac:spMk id="25" creationId="{41A67AE1-1BEE-E08E-AC8A-6672EF5F473F}"/>
          </ac:spMkLst>
        </pc:spChg>
        <pc:spChg chg="add del mod">
          <ac:chgData name="Sergio Ricardo" userId="2f69a070c139e6f9" providerId="LiveId" clId="{6A93D532-FF0D-4829-B3FA-145545DF8B35}" dt="2023-11-03T15:31:08.690" v="1615" actId="478"/>
          <ac:spMkLst>
            <pc:docMk/>
            <pc:sldMk cId="3666219357" sldId="275"/>
            <ac:spMk id="26" creationId="{CE87AD80-955D-8A05-7BB4-5CD5AE12C05A}"/>
          </ac:spMkLst>
        </pc:spChg>
        <pc:spChg chg="add del mod">
          <ac:chgData name="Sergio Ricardo" userId="2f69a070c139e6f9" providerId="LiveId" clId="{6A93D532-FF0D-4829-B3FA-145545DF8B35}" dt="2023-11-03T15:30:33.780" v="1587" actId="478"/>
          <ac:spMkLst>
            <pc:docMk/>
            <pc:sldMk cId="3666219357" sldId="275"/>
            <ac:spMk id="32" creationId="{1017C7E2-CAF7-8B70-332A-ACC07B6783FE}"/>
          </ac:spMkLst>
        </pc:spChg>
        <pc:spChg chg="add del mod">
          <ac:chgData name="Sergio Ricardo" userId="2f69a070c139e6f9" providerId="LiveId" clId="{6A93D532-FF0D-4829-B3FA-145545DF8B35}" dt="2023-11-03T15:30:33.780" v="1587" actId="478"/>
          <ac:spMkLst>
            <pc:docMk/>
            <pc:sldMk cId="3666219357" sldId="275"/>
            <ac:spMk id="33" creationId="{DC452F3A-F8E6-45D1-8F91-6E7D98432845}"/>
          </ac:spMkLst>
        </pc:spChg>
        <pc:spChg chg="add del mod">
          <ac:chgData name="Sergio Ricardo" userId="2f69a070c139e6f9" providerId="LiveId" clId="{6A93D532-FF0D-4829-B3FA-145545DF8B35}" dt="2023-11-03T15:30:33.780" v="1587" actId="478"/>
          <ac:spMkLst>
            <pc:docMk/>
            <pc:sldMk cId="3666219357" sldId="275"/>
            <ac:spMk id="34" creationId="{A7D27836-094F-ADAE-437E-2FA6D976A9DC}"/>
          </ac:spMkLst>
        </pc:spChg>
        <pc:spChg chg="add del mod">
          <ac:chgData name="Sergio Ricardo" userId="2f69a070c139e6f9" providerId="LiveId" clId="{6A93D532-FF0D-4829-B3FA-145545DF8B35}" dt="2023-11-03T15:30:33.780" v="1587" actId="478"/>
          <ac:spMkLst>
            <pc:docMk/>
            <pc:sldMk cId="3666219357" sldId="275"/>
            <ac:spMk id="35" creationId="{0B1A0227-FC22-EF20-8A91-D178C127D088}"/>
          </ac:spMkLst>
        </pc:spChg>
        <pc:spChg chg="add del mod">
          <ac:chgData name="Sergio Ricardo" userId="2f69a070c139e6f9" providerId="LiveId" clId="{6A93D532-FF0D-4829-B3FA-145545DF8B35}" dt="2023-11-03T18:43:17.789" v="1771" actId="478"/>
          <ac:spMkLst>
            <pc:docMk/>
            <pc:sldMk cId="3666219357" sldId="275"/>
            <ac:spMk id="42" creationId="{E4306D82-6B0E-E679-FD6D-84E5C8B3EC04}"/>
          </ac:spMkLst>
        </pc:spChg>
        <pc:spChg chg="add mod">
          <ac:chgData name="Sergio Ricardo" userId="2f69a070c139e6f9" providerId="LiveId" clId="{6A93D532-FF0D-4829-B3FA-145545DF8B35}" dt="2023-11-11T00:38:47.526" v="4193" actId="1076"/>
          <ac:spMkLst>
            <pc:docMk/>
            <pc:sldMk cId="3666219357" sldId="275"/>
            <ac:spMk id="44" creationId="{0D042382-10E3-F613-536B-7BD1CEEF444C}"/>
          </ac:spMkLst>
        </pc:spChg>
        <pc:picChg chg="add del mod">
          <ac:chgData name="Sergio Ricardo" userId="2f69a070c139e6f9" providerId="LiveId" clId="{6A93D532-FF0D-4829-B3FA-145545DF8B35}" dt="2023-11-03T15:30:38.150" v="1590" actId="478"/>
          <ac:picMkLst>
            <pc:docMk/>
            <pc:sldMk cId="3666219357" sldId="275"/>
            <ac:picMk id="4" creationId="{8887A4DD-4274-02E7-6BE5-C957D2B97205}"/>
          </ac:picMkLst>
        </pc:picChg>
        <pc:picChg chg="add del mod">
          <ac:chgData name="Sergio Ricardo" userId="2f69a070c139e6f9" providerId="LiveId" clId="{6A93D532-FF0D-4829-B3FA-145545DF8B35}" dt="2023-11-03T15:30:41.085" v="1594" actId="478"/>
          <ac:picMkLst>
            <pc:docMk/>
            <pc:sldMk cId="3666219357" sldId="275"/>
            <ac:picMk id="5" creationId="{32B82801-A1E9-602B-5D8E-DFFB7A2237AD}"/>
          </ac:picMkLst>
        </pc:picChg>
        <pc:picChg chg="add del mod">
          <ac:chgData name="Sergio Ricardo" userId="2f69a070c139e6f9" providerId="LiveId" clId="{6A93D532-FF0D-4829-B3FA-145545DF8B35}" dt="2023-11-03T15:30:44.885" v="1598" actId="478"/>
          <ac:picMkLst>
            <pc:docMk/>
            <pc:sldMk cId="3666219357" sldId="275"/>
            <ac:picMk id="6" creationId="{7139AEF9-4F14-4067-1D9A-E53FD84AA8D2}"/>
          </ac:picMkLst>
        </pc:picChg>
        <pc:picChg chg="del">
          <ac:chgData name="Sergio Ricardo" userId="2f69a070c139e6f9" providerId="LiveId" clId="{6A93D532-FF0D-4829-B3FA-145545DF8B35}" dt="2023-11-03T15:30:38.981" v="1591" actId="478"/>
          <ac:picMkLst>
            <pc:docMk/>
            <pc:sldMk cId="3666219357" sldId="275"/>
            <ac:picMk id="7" creationId="{8FB1F9AE-C3BA-6E6F-94B3-8FAA7BB6A68D}"/>
          </ac:picMkLst>
        </pc:picChg>
        <pc:picChg chg="del">
          <ac:chgData name="Sergio Ricardo" userId="2f69a070c139e6f9" providerId="LiveId" clId="{6A93D532-FF0D-4829-B3FA-145545DF8B35}" dt="2023-11-03T15:30:42.289" v="1595" actId="478"/>
          <ac:picMkLst>
            <pc:docMk/>
            <pc:sldMk cId="3666219357" sldId="275"/>
            <ac:picMk id="8" creationId="{A27E6F0B-9FFD-B68B-C5F3-1D2EF5313781}"/>
          </ac:picMkLst>
        </pc:picChg>
        <pc:picChg chg="del">
          <ac:chgData name="Sergio Ricardo" userId="2f69a070c139e6f9" providerId="LiveId" clId="{6A93D532-FF0D-4829-B3FA-145545DF8B35}" dt="2023-11-03T15:30:45.703" v="1599" actId="478"/>
          <ac:picMkLst>
            <pc:docMk/>
            <pc:sldMk cId="3666219357" sldId="275"/>
            <ac:picMk id="9" creationId="{63F3B7AF-0688-CD32-9801-B2447D621AE9}"/>
          </ac:picMkLst>
        </pc:picChg>
        <pc:picChg chg="del">
          <ac:chgData name="Sergio Ricardo" userId="2f69a070c139e6f9" providerId="LiveId" clId="{6A93D532-FF0D-4829-B3FA-145545DF8B35}" dt="2023-11-03T15:31:02.549" v="1611" actId="478"/>
          <ac:picMkLst>
            <pc:docMk/>
            <pc:sldMk cId="3666219357" sldId="275"/>
            <ac:picMk id="13" creationId="{726A7756-7FB0-942F-A8F4-A543982F13E6}"/>
          </ac:picMkLst>
        </pc:picChg>
        <pc:picChg chg="add del mod">
          <ac:chgData name="Sergio Ricardo" userId="2f69a070c139e6f9" providerId="LiveId" clId="{6A93D532-FF0D-4829-B3FA-145545DF8B35}" dt="2023-11-03T15:31:01.272" v="1610" actId="478"/>
          <ac:picMkLst>
            <pc:docMk/>
            <pc:sldMk cId="3666219357" sldId="275"/>
            <ac:picMk id="16" creationId="{BFF1AF4A-434D-35F0-FEA3-40E52A0AA183}"/>
          </ac:picMkLst>
        </pc:picChg>
        <pc:picChg chg="del">
          <ac:chgData name="Sergio Ricardo" userId="2f69a070c139e6f9" providerId="LiveId" clId="{6A93D532-FF0D-4829-B3FA-145545DF8B35}" dt="2023-11-03T15:31:06.019" v="1614" actId="478"/>
          <ac:picMkLst>
            <pc:docMk/>
            <pc:sldMk cId="3666219357" sldId="275"/>
            <ac:picMk id="17" creationId="{2EBFDCE3-5193-4FF5-4E32-916A35BED5E9}"/>
          </ac:picMkLst>
        </pc:picChg>
        <pc:picChg chg="add del mod">
          <ac:chgData name="Sergio Ricardo" userId="2f69a070c139e6f9" providerId="LiveId" clId="{6A93D532-FF0D-4829-B3FA-145545DF8B35}" dt="2023-11-03T15:31:05.189" v="1613" actId="478"/>
          <ac:picMkLst>
            <pc:docMk/>
            <pc:sldMk cId="3666219357" sldId="275"/>
            <ac:picMk id="19" creationId="{80FF89EE-283B-9075-DE63-E8FD7C17922C}"/>
          </ac:picMkLst>
        </pc:picChg>
        <pc:picChg chg="add del mod">
          <ac:chgData name="Sergio Ricardo" userId="2f69a070c139e6f9" providerId="LiveId" clId="{6A93D532-FF0D-4829-B3FA-145545DF8B35}" dt="2023-11-03T15:30:36.762" v="1589" actId="478"/>
          <ac:picMkLst>
            <pc:docMk/>
            <pc:sldMk cId="3666219357" sldId="275"/>
            <ac:picMk id="20" creationId="{880E465B-8BAB-583C-A7D2-7CAB369EC2CE}"/>
          </ac:picMkLst>
        </pc:picChg>
        <pc:picChg chg="add del mod">
          <ac:chgData name="Sergio Ricardo" userId="2f69a070c139e6f9" providerId="LiveId" clId="{6A93D532-FF0D-4829-B3FA-145545DF8B35}" dt="2023-11-03T15:30:40.435" v="1593" actId="478"/>
          <ac:picMkLst>
            <pc:docMk/>
            <pc:sldMk cId="3666219357" sldId="275"/>
            <ac:picMk id="21" creationId="{A094DD6A-F212-B8DB-F5AD-1285A823C61B}"/>
          </ac:picMkLst>
        </pc:picChg>
        <pc:picChg chg="add del mod">
          <ac:chgData name="Sergio Ricardo" userId="2f69a070c139e6f9" providerId="LiveId" clId="{6A93D532-FF0D-4829-B3FA-145545DF8B35}" dt="2023-11-03T15:30:44.002" v="1597" actId="478"/>
          <ac:picMkLst>
            <pc:docMk/>
            <pc:sldMk cId="3666219357" sldId="275"/>
            <ac:picMk id="22" creationId="{B71C8EC2-BFCF-1AA9-C57D-8C102BA87528}"/>
          </ac:picMkLst>
        </pc:picChg>
        <pc:picChg chg="add del mod">
          <ac:chgData name="Sergio Ricardo" userId="2f69a070c139e6f9" providerId="LiveId" clId="{6A93D532-FF0D-4829-B3FA-145545DF8B35}" dt="2023-11-03T15:31:00.377" v="1609" actId="478"/>
          <ac:picMkLst>
            <pc:docMk/>
            <pc:sldMk cId="3666219357" sldId="275"/>
            <ac:picMk id="23" creationId="{C9AB584A-8B83-9DA4-1F4E-56DE890BFABA}"/>
          </ac:picMkLst>
        </pc:picChg>
        <pc:picChg chg="add del mod">
          <ac:chgData name="Sergio Ricardo" userId="2f69a070c139e6f9" providerId="LiveId" clId="{6A93D532-FF0D-4829-B3FA-145545DF8B35}" dt="2023-11-03T15:31:03.862" v="1612" actId="478"/>
          <ac:picMkLst>
            <pc:docMk/>
            <pc:sldMk cId="3666219357" sldId="275"/>
            <ac:picMk id="27" creationId="{FE4141E6-580C-DA79-0552-B2F6AC424E1A}"/>
          </ac:picMkLst>
        </pc:picChg>
        <pc:picChg chg="add del mod">
          <ac:chgData name="Sergio Ricardo" userId="2f69a070c139e6f9" providerId="LiveId" clId="{6A93D532-FF0D-4829-B3FA-145545DF8B35}" dt="2023-11-03T15:30:36.162" v="1588" actId="478"/>
          <ac:picMkLst>
            <pc:docMk/>
            <pc:sldMk cId="3666219357" sldId="275"/>
            <ac:picMk id="28" creationId="{B95F0F10-B34F-E5E1-D05D-A2AC84759A41}"/>
          </ac:picMkLst>
        </pc:picChg>
        <pc:picChg chg="add del mod">
          <ac:chgData name="Sergio Ricardo" userId="2f69a070c139e6f9" providerId="LiveId" clId="{6A93D532-FF0D-4829-B3FA-145545DF8B35}" dt="2023-11-03T15:30:39.778" v="1592" actId="478"/>
          <ac:picMkLst>
            <pc:docMk/>
            <pc:sldMk cId="3666219357" sldId="275"/>
            <ac:picMk id="29" creationId="{0C75558F-50D2-5411-5F0A-5C3B09A92799}"/>
          </ac:picMkLst>
        </pc:picChg>
        <pc:picChg chg="add del mod">
          <ac:chgData name="Sergio Ricardo" userId="2f69a070c139e6f9" providerId="LiveId" clId="{6A93D532-FF0D-4829-B3FA-145545DF8B35}" dt="2023-11-03T15:30:43.281" v="1596" actId="478"/>
          <ac:picMkLst>
            <pc:docMk/>
            <pc:sldMk cId="3666219357" sldId="275"/>
            <ac:picMk id="30" creationId="{1248119E-6678-A021-D5CD-428E43E00047}"/>
          </ac:picMkLst>
        </pc:picChg>
        <pc:picChg chg="add del mod">
          <ac:chgData name="Sergio Ricardo" userId="2f69a070c139e6f9" providerId="LiveId" clId="{6A93D532-FF0D-4829-B3FA-145545DF8B35}" dt="2023-11-03T15:30:58.816" v="1608" actId="478"/>
          <ac:picMkLst>
            <pc:docMk/>
            <pc:sldMk cId="3666219357" sldId="275"/>
            <ac:picMk id="31" creationId="{49D18FAE-87E8-F0AF-9D6D-DE7FAF8FD73C}"/>
          </ac:picMkLst>
        </pc:picChg>
        <pc:picChg chg="add del mod">
          <ac:chgData name="Sergio Ricardo" userId="2f69a070c139e6f9" providerId="LiveId" clId="{6A93D532-FF0D-4829-B3FA-145545DF8B35}" dt="2023-11-03T15:30:33.780" v="1587" actId="478"/>
          <ac:picMkLst>
            <pc:docMk/>
            <pc:sldMk cId="3666219357" sldId="275"/>
            <ac:picMk id="36" creationId="{4225ABD2-9E20-135B-1F86-476674E035F5}"/>
          </ac:picMkLst>
        </pc:picChg>
        <pc:picChg chg="add del mod">
          <ac:chgData name="Sergio Ricardo" userId="2f69a070c139e6f9" providerId="LiveId" clId="{6A93D532-FF0D-4829-B3FA-145545DF8B35}" dt="2023-11-03T15:30:33.780" v="1587" actId="478"/>
          <ac:picMkLst>
            <pc:docMk/>
            <pc:sldMk cId="3666219357" sldId="275"/>
            <ac:picMk id="37" creationId="{9490DB54-18C8-C861-719B-DA3189A60135}"/>
          </ac:picMkLst>
        </pc:picChg>
        <pc:picChg chg="add del mod">
          <ac:chgData name="Sergio Ricardo" userId="2f69a070c139e6f9" providerId="LiveId" clId="{6A93D532-FF0D-4829-B3FA-145545DF8B35}" dt="2023-11-03T15:30:33.780" v="1587" actId="478"/>
          <ac:picMkLst>
            <pc:docMk/>
            <pc:sldMk cId="3666219357" sldId="275"/>
            <ac:picMk id="38" creationId="{51579CB4-EA4D-D09E-C9CC-35A5AE42C5E9}"/>
          </ac:picMkLst>
        </pc:picChg>
        <pc:picChg chg="add del mod">
          <ac:chgData name="Sergio Ricardo" userId="2f69a070c139e6f9" providerId="LiveId" clId="{6A93D532-FF0D-4829-B3FA-145545DF8B35}" dt="2023-11-03T15:30:33.780" v="1587" actId="478"/>
          <ac:picMkLst>
            <pc:docMk/>
            <pc:sldMk cId="3666219357" sldId="275"/>
            <ac:picMk id="39" creationId="{12B4289D-B848-E72D-25A7-CE76EFE09F13}"/>
          </ac:picMkLst>
        </pc:picChg>
        <pc:picChg chg="add del mod">
          <ac:chgData name="Sergio Ricardo" userId="2f69a070c139e6f9" providerId="LiveId" clId="{6A93D532-FF0D-4829-B3FA-145545DF8B35}" dt="2023-11-03T15:30:33.780" v="1587" actId="478"/>
          <ac:picMkLst>
            <pc:docMk/>
            <pc:sldMk cId="3666219357" sldId="275"/>
            <ac:picMk id="40" creationId="{1ABAC554-0C4F-F798-9633-C8B2F6F400EA}"/>
          </ac:picMkLst>
        </pc:picChg>
        <pc:picChg chg="add del mod">
          <ac:chgData name="Sergio Ricardo" userId="2f69a070c139e6f9" providerId="LiveId" clId="{6A93D532-FF0D-4829-B3FA-145545DF8B35}" dt="2023-11-03T19:57:51.073" v="2608" actId="478"/>
          <ac:picMkLst>
            <pc:docMk/>
            <pc:sldMk cId="3666219357" sldId="275"/>
            <ac:picMk id="45" creationId="{EA9DD83B-1856-4D4E-2289-89138F8B61DD}"/>
          </ac:picMkLst>
        </pc:picChg>
        <pc:picChg chg="add mod">
          <ac:chgData name="Sergio Ricardo" userId="2f69a070c139e6f9" providerId="LiveId" clId="{6A93D532-FF0D-4829-B3FA-145545DF8B35}" dt="2023-11-03T19:57:57.050" v="2609"/>
          <ac:picMkLst>
            <pc:docMk/>
            <pc:sldMk cId="3666219357" sldId="275"/>
            <ac:picMk id="46" creationId="{50AB5DC5-D051-E294-361C-7C766E4CC538}"/>
          </ac:picMkLst>
        </pc:picChg>
        <pc:picChg chg="add del mod">
          <ac:chgData name="Sergio Ricardo" userId="2f69a070c139e6f9" providerId="LiveId" clId="{6A93D532-FF0D-4829-B3FA-145545DF8B35}" dt="2023-11-03T18:43:04.761" v="1766" actId="478"/>
          <ac:picMkLst>
            <pc:docMk/>
            <pc:sldMk cId="3666219357" sldId="275"/>
            <ac:picMk id="1026" creationId="{CB20C921-C9F4-27B1-15CC-6ADAF280CE76}"/>
          </ac:picMkLst>
        </pc:picChg>
      </pc:sldChg>
      <pc:sldChg chg="addSp delSp modSp new mod setBg modClrScheme addAnim delAnim modAnim chgLayout">
        <pc:chgData name="Sergio Ricardo" userId="2f69a070c139e6f9" providerId="LiveId" clId="{6A93D532-FF0D-4829-B3FA-145545DF8B35}" dt="2023-11-10T23:24:40.888" v="3250" actId="478"/>
        <pc:sldMkLst>
          <pc:docMk/>
          <pc:sldMk cId="1278340879" sldId="276"/>
        </pc:sldMkLst>
        <pc:spChg chg="add del mod ord">
          <ac:chgData name="Sergio Ricardo" userId="2f69a070c139e6f9" providerId="LiveId" clId="{6A93D532-FF0D-4829-B3FA-145545DF8B35}" dt="2023-11-03T15:57:46.053" v="1749" actId="478"/>
          <ac:spMkLst>
            <pc:docMk/>
            <pc:sldMk cId="1278340879" sldId="276"/>
            <ac:spMk id="4" creationId="{040AE2CB-ABB6-9F34-3F68-A43E05639927}"/>
          </ac:spMkLst>
        </pc:spChg>
        <pc:spChg chg="add del mod ord">
          <ac:chgData name="Sergio Ricardo" userId="2f69a070c139e6f9" providerId="LiveId" clId="{6A93D532-FF0D-4829-B3FA-145545DF8B35}" dt="2023-11-03T15:57:41.375" v="1746" actId="478"/>
          <ac:spMkLst>
            <pc:docMk/>
            <pc:sldMk cId="1278340879" sldId="276"/>
            <ac:spMk id="5" creationId="{199C51DB-5CFD-50C1-3D94-677D826245E5}"/>
          </ac:spMkLst>
        </pc:spChg>
        <pc:spChg chg="add del">
          <ac:chgData name="Sergio Ricardo" userId="2f69a070c139e6f9" providerId="LiveId" clId="{6A93D532-FF0D-4829-B3FA-145545DF8B35}" dt="2023-11-03T15:55:51.258" v="1721" actId="26606"/>
          <ac:spMkLst>
            <pc:docMk/>
            <pc:sldMk cId="1278340879" sldId="276"/>
            <ac:spMk id="7" creationId="{42A4FC2C-047E-45A5-965D-8E1E3BF09BC6}"/>
          </ac:spMkLst>
        </pc:spChg>
        <pc:spChg chg="add del">
          <ac:chgData name="Sergio Ricardo" userId="2f69a070c139e6f9" providerId="LiveId" clId="{6A93D532-FF0D-4829-B3FA-145545DF8B35}" dt="2023-11-03T15:55:54.101" v="1723" actId="26606"/>
          <ac:spMkLst>
            <pc:docMk/>
            <pc:sldMk cId="1278340879" sldId="276"/>
            <ac:spMk id="9" creationId="{83C98ABE-055B-441F-B07E-44F97F083C39}"/>
          </ac:spMkLst>
        </pc:spChg>
        <pc:spChg chg="add del">
          <ac:chgData name="Sergio Ricardo" userId="2f69a070c139e6f9" providerId="LiveId" clId="{6A93D532-FF0D-4829-B3FA-145545DF8B35}" dt="2023-11-03T15:55:54.101" v="1723" actId="26606"/>
          <ac:spMkLst>
            <pc:docMk/>
            <pc:sldMk cId="1278340879" sldId="276"/>
            <ac:spMk id="10" creationId="{F3060C83-F051-4F0E-ABAD-AA0DFC48B218}"/>
          </ac:spMkLst>
        </pc:spChg>
        <pc:spChg chg="add del">
          <ac:chgData name="Sergio Ricardo" userId="2f69a070c139e6f9" providerId="LiveId" clId="{6A93D532-FF0D-4829-B3FA-145545DF8B35}" dt="2023-11-03T15:55:54.101" v="1723" actId="26606"/>
          <ac:spMkLst>
            <pc:docMk/>
            <pc:sldMk cId="1278340879" sldId="276"/>
            <ac:spMk id="11" creationId="{29FDB030-9B49-4CED-8CCD-4D99382388AC}"/>
          </ac:spMkLst>
        </pc:spChg>
        <pc:spChg chg="add del">
          <ac:chgData name="Sergio Ricardo" userId="2f69a070c139e6f9" providerId="LiveId" clId="{6A93D532-FF0D-4829-B3FA-145545DF8B35}" dt="2023-11-03T15:55:54.101" v="1723" actId="26606"/>
          <ac:spMkLst>
            <pc:docMk/>
            <pc:sldMk cId="1278340879" sldId="276"/>
            <ac:spMk id="13" creationId="{3783CA14-24A1-485C-8B30-D6A5D87987AD}"/>
          </ac:spMkLst>
        </pc:spChg>
        <pc:spChg chg="add del">
          <ac:chgData name="Sergio Ricardo" userId="2f69a070c139e6f9" providerId="LiveId" clId="{6A93D532-FF0D-4829-B3FA-145545DF8B35}" dt="2023-11-03T15:55:54.101" v="1723" actId="26606"/>
          <ac:spMkLst>
            <pc:docMk/>
            <pc:sldMk cId="1278340879" sldId="276"/>
            <ac:spMk id="15" creationId="{9A97C86A-04D6-40F7-AE84-31AB43E6A846}"/>
          </ac:spMkLst>
        </pc:spChg>
        <pc:spChg chg="add del">
          <ac:chgData name="Sergio Ricardo" userId="2f69a070c139e6f9" providerId="LiveId" clId="{6A93D532-FF0D-4829-B3FA-145545DF8B35}" dt="2023-11-03T15:55:54.101" v="1723" actId="26606"/>
          <ac:spMkLst>
            <pc:docMk/>
            <pc:sldMk cId="1278340879" sldId="276"/>
            <ac:spMk id="17" creationId="{FF9F2414-84E8-453E-B1F3-389FDE8192D9}"/>
          </ac:spMkLst>
        </pc:spChg>
        <pc:spChg chg="add del">
          <ac:chgData name="Sergio Ricardo" userId="2f69a070c139e6f9" providerId="LiveId" clId="{6A93D532-FF0D-4829-B3FA-145545DF8B35}" dt="2023-11-03T15:55:54.101" v="1723" actId="26606"/>
          <ac:spMkLst>
            <pc:docMk/>
            <pc:sldMk cId="1278340879" sldId="276"/>
            <ac:spMk id="19" creationId="{3ECA69A1-7536-43AC-85EF-C7106179F5ED}"/>
          </ac:spMkLst>
        </pc:spChg>
        <pc:spChg chg="add del">
          <ac:chgData name="Sergio Ricardo" userId="2f69a070c139e6f9" providerId="LiveId" clId="{6A93D532-FF0D-4829-B3FA-145545DF8B35}" dt="2023-11-03T15:56:01.927" v="1727" actId="26606"/>
          <ac:spMkLst>
            <pc:docMk/>
            <pc:sldMk cId="1278340879" sldId="276"/>
            <ac:spMk id="21" creationId="{42A4FC2C-047E-45A5-965D-8E1E3BF09BC6}"/>
          </ac:spMkLst>
        </pc:spChg>
        <pc:picChg chg="add del mod">
          <ac:chgData name="Sergio Ricardo" userId="2f69a070c139e6f9" providerId="LiveId" clId="{6A93D532-FF0D-4829-B3FA-145545DF8B35}" dt="2023-11-03T15:58:21.253" v="1754" actId="478"/>
          <ac:picMkLst>
            <pc:docMk/>
            <pc:sldMk cId="1278340879" sldId="276"/>
            <ac:picMk id="2" creationId="{FFCBD5B0-8DF9-A601-01C8-8E5F84127EDE}"/>
          </ac:picMkLst>
        </pc:picChg>
        <pc:picChg chg="add del mod">
          <ac:chgData name="Sergio Ricardo" userId="2f69a070c139e6f9" providerId="LiveId" clId="{6A93D532-FF0D-4829-B3FA-145545DF8B35}" dt="2023-11-03T18:42:59.914" v="1765" actId="478"/>
          <ac:picMkLst>
            <pc:docMk/>
            <pc:sldMk cId="1278340879" sldId="276"/>
            <ac:picMk id="3" creationId="{FBA809E7-C586-0EFC-E551-680859A7C468}"/>
          </ac:picMkLst>
        </pc:picChg>
        <pc:picChg chg="add del mod">
          <ac:chgData name="Sergio Ricardo" userId="2f69a070c139e6f9" providerId="LiveId" clId="{6A93D532-FF0D-4829-B3FA-145545DF8B35}" dt="2023-11-03T15:59:19.570" v="1764" actId="21"/>
          <ac:picMkLst>
            <pc:docMk/>
            <pc:sldMk cId="1278340879" sldId="276"/>
            <ac:picMk id="8" creationId="{A534DC55-E7D6-6886-7B37-DFB6EC29D9FB}"/>
          </ac:picMkLst>
        </pc:picChg>
        <pc:picChg chg="add del mod">
          <ac:chgData name="Sergio Ricardo" userId="2f69a070c139e6f9" providerId="LiveId" clId="{6A93D532-FF0D-4829-B3FA-145545DF8B35}" dt="2023-11-10T23:24:40.888" v="3250" actId="478"/>
          <ac:picMkLst>
            <pc:docMk/>
            <pc:sldMk cId="1278340879" sldId="276"/>
            <ac:picMk id="12" creationId="{17758AAD-C188-EA9D-E51E-EC5748ABDE9E}"/>
          </ac:picMkLst>
        </pc:picChg>
        <pc:picChg chg="add del mod">
          <ac:chgData name="Sergio Ricardo" userId="2f69a070c139e6f9" providerId="LiveId" clId="{6A93D532-FF0D-4829-B3FA-145545DF8B35}" dt="2023-11-03T18:51:18.148" v="2240" actId="478"/>
          <ac:picMkLst>
            <pc:docMk/>
            <pc:sldMk cId="1278340879" sldId="276"/>
            <ac:picMk id="14" creationId="{B35CF77B-9813-E704-9724-8671938EC1DA}"/>
          </ac:picMkLst>
        </pc:picChg>
        <pc:picChg chg="add del mod">
          <ac:chgData name="Sergio Ricardo" userId="2f69a070c139e6f9" providerId="LiveId" clId="{6A93D532-FF0D-4829-B3FA-145545DF8B35}" dt="2023-11-03T18:52:17.850" v="2242" actId="478"/>
          <ac:picMkLst>
            <pc:docMk/>
            <pc:sldMk cId="1278340879" sldId="276"/>
            <ac:picMk id="16" creationId="{44E37954-C4A6-6D41-C088-690755CE1652}"/>
          </ac:picMkLst>
        </pc:picChg>
        <pc:picChg chg="add mod">
          <ac:chgData name="Sergio Ricardo" userId="2f69a070c139e6f9" providerId="LiveId" clId="{6A93D532-FF0D-4829-B3FA-145545DF8B35}" dt="2023-11-03T18:52:32.246" v="2243"/>
          <ac:picMkLst>
            <pc:docMk/>
            <pc:sldMk cId="1278340879" sldId="276"/>
            <ac:picMk id="18" creationId="{C17CCE67-0D73-0394-BB63-662921A4E7A2}"/>
          </ac:picMkLst>
        </pc:picChg>
      </pc:sldChg>
      <pc:sldChg chg="addSp delSp modSp new mod ord">
        <pc:chgData name="Sergio Ricardo" userId="2f69a070c139e6f9" providerId="LiveId" clId="{6A93D532-FF0D-4829-B3FA-145545DF8B35}" dt="2023-11-11T00:31:54.913" v="4090" actId="21"/>
        <pc:sldMkLst>
          <pc:docMk/>
          <pc:sldMk cId="144068249" sldId="277"/>
        </pc:sldMkLst>
        <pc:spChg chg="add mod">
          <ac:chgData name="Sergio Ricardo" userId="2f69a070c139e6f9" providerId="LiveId" clId="{6A93D532-FF0D-4829-B3FA-145545DF8B35}" dt="2023-11-11T00:31:54.913" v="4090" actId="21"/>
          <ac:spMkLst>
            <pc:docMk/>
            <pc:sldMk cId="144068249" sldId="277"/>
            <ac:spMk id="5" creationId="{9466C94F-B84C-D581-B4BB-1E83F46CC1FB}"/>
          </ac:spMkLst>
        </pc:spChg>
        <pc:spChg chg="add mod">
          <ac:chgData name="Sergio Ricardo" userId="2f69a070c139e6f9" providerId="LiveId" clId="{6A93D532-FF0D-4829-B3FA-145545DF8B35}" dt="2023-11-03T20:17:56.413" v="2653" actId="6549"/>
          <ac:spMkLst>
            <pc:docMk/>
            <pc:sldMk cId="144068249" sldId="277"/>
            <ac:spMk id="6" creationId="{D22D7E1C-0FCD-D296-4F4D-CE7F04845411}"/>
          </ac:spMkLst>
        </pc:spChg>
        <pc:picChg chg="add mod modCrop">
          <ac:chgData name="Sergio Ricardo" userId="2f69a070c139e6f9" providerId="LiveId" clId="{6A93D532-FF0D-4829-B3FA-145545DF8B35}" dt="2023-11-03T19:57:45.445" v="2607" actId="14100"/>
          <ac:picMkLst>
            <pc:docMk/>
            <pc:sldMk cId="144068249" sldId="277"/>
            <ac:picMk id="2" creationId="{0BD25F9D-65CC-8002-A98F-BFF69DA14FE7}"/>
          </ac:picMkLst>
        </pc:picChg>
        <pc:picChg chg="add del mod">
          <ac:chgData name="Sergio Ricardo" userId="2f69a070c139e6f9" providerId="LiveId" clId="{6A93D532-FF0D-4829-B3FA-145545DF8B35}" dt="2023-11-03T19:49:19.194" v="2266" actId="478"/>
          <ac:picMkLst>
            <pc:docMk/>
            <pc:sldMk cId="144068249" sldId="277"/>
            <ac:picMk id="3" creationId="{9541C549-B90F-9568-D195-059378866383}"/>
          </ac:picMkLst>
        </pc:picChg>
        <pc:picChg chg="del">
          <ac:chgData name="Sergio Ricardo" userId="2f69a070c139e6f9" providerId="LiveId" clId="{6A93D532-FF0D-4829-B3FA-145545DF8B35}" dt="2023-11-03T19:58:13.683" v="2610" actId="478"/>
          <ac:picMkLst>
            <pc:docMk/>
            <pc:sldMk cId="144068249" sldId="277"/>
            <ac:picMk id="7" creationId="{00CB1184-61AF-2C4A-FEC7-2570E87AD007}"/>
          </ac:picMkLst>
        </pc:picChg>
      </pc:sldChg>
      <pc:sldChg chg="addSp delSp modSp new mod setBg">
        <pc:chgData name="Sergio Ricardo" userId="2f69a070c139e6f9" providerId="LiveId" clId="{6A93D532-FF0D-4829-B3FA-145545DF8B35}" dt="2023-11-03T20:04:10.908" v="2627" actId="26606"/>
        <pc:sldMkLst>
          <pc:docMk/>
          <pc:sldMk cId="4029181818" sldId="278"/>
        </pc:sldMkLst>
        <pc:spChg chg="add del">
          <ac:chgData name="Sergio Ricardo" userId="2f69a070c139e6f9" providerId="LiveId" clId="{6A93D532-FF0D-4829-B3FA-145545DF8B35}" dt="2023-11-03T20:04:10.908" v="2627" actId="26606"/>
          <ac:spMkLst>
            <pc:docMk/>
            <pc:sldMk cId="4029181818" sldId="278"/>
            <ac:spMk id="8" creationId="{42A4FC2C-047E-45A5-965D-8E1E3BF09BC6}"/>
          </ac:spMkLst>
        </pc:spChg>
        <pc:spChg chg="add">
          <ac:chgData name="Sergio Ricardo" userId="2f69a070c139e6f9" providerId="LiveId" clId="{6A93D532-FF0D-4829-B3FA-145545DF8B35}" dt="2023-11-03T20:04:10.908" v="2627" actId="26606"/>
          <ac:spMkLst>
            <pc:docMk/>
            <pc:sldMk cId="4029181818" sldId="278"/>
            <ac:spMk id="13" creationId="{42A4FC2C-047E-45A5-965D-8E1E3BF09BC6}"/>
          </ac:spMkLst>
        </pc:spChg>
        <pc:picChg chg="add del mod">
          <ac:chgData name="Sergio Ricardo" userId="2f69a070c139e6f9" providerId="LiveId" clId="{6A93D532-FF0D-4829-B3FA-145545DF8B35}" dt="2023-11-03T20:04:06.665" v="2625" actId="478"/>
          <ac:picMkLst>
            <pc:docMk/>
            <pc:sldMk cId="4029181818" sldId="278"/>
            <ac:picMk id="3" creationId="{5D4BC3E3-2D91-080E-00B2-F3486407047E}"/>
          </ac:picMkLst>
        </pc:picChg>
        <pc:picChg chg="add mod">
          <ac:chgData name="Sergio Ricardo" userId="2f69a070c139e6f9" providerId="LiveId" clId="{6A93D532-FF0D-4829-B3FA-145545DF8B35}" dt="2023-11-03T20:04:10.908" v="2627" actId="26606"/>
          <ac:picMkLst>
            <pc:docMk/>
            <pc:sldMk cId="4029181818" sldId="278"/>
            <ac:picMk id="5" creationId="{869B6709-3C0D-A1C9-6564-B43412FC822F}"/>
          </ac:picMkLst>
        </pc:picChg>
      </pc:sldChg>
      <pc:sldChg chg="addSp delSp modSp new mod modAnim">
        <pc:chgData name="Sergio Ricardo" userId="2f69a070c139e6f9" providerId="LiveId" clId="{6A93D532-FF0D-4829-B3FA-145545DF8B35}" dt="2023-11-24T23:52:51.410" v="4204" actId="478"/>
        <pc:sldMkLst>
          <pc:docMk/>
          <pc:sldMk cId="1802428548" sldId="279"/>
        </pc:sldMkLst>
        <pc:spChg chg="add del">
          <ac:chgData name="Sergio Ricardo" userId="2f69a070c139e6f9" providerId="LiveId" clId="{6A93D532-FF0D-4829-B3FA-145545DF8B35}" dt="2023-11-24T23:52:51.410" v="4204" actId="478"/>
          <ac:spMkLst>
            <pc:docMk/>
            <pc:sldMk cId="1802428548" sldId="279"/>
            <ac:spMk id="5" creationId="{484C3177-1354-8340-DA09-8CCB71BE3004}"/>
          </ac:spMkLst>
        </pc:spChg>
        <pc:picChg chg="add mod">
          <ac:chgData name="Sergio Ricardo" userId="2f69a070c139e6f9" providerId="LiveId" clId="{6A93D532-FF0D-4829-B3FA-145545DF8B35}" dt="2023-11-03T20:44:01.559" v="3022" actId="14100"/>
          <ac:picMkLst>
            <pc:docMk/>
            <pc:sldMk cId="1802428548" sldId="279"/>
            <ac:picMk id="2" creationId="{E76B2BAB-DC9A-2C4C-9080-17316D88C6D1}"/>
          </ac:picMkLst>
        </pc:picChg>
        <pc:picChg chg="add mod">
          <ac:chgData name="Sergio Ricardo" userId="2f69a070c139e6f9" providerId="LiveId" clId="{6A93D532-FF0D-4829-B3FA-145545DF8B35}" dt="2023-11-03T20:43:31.818" v="3021"/>
          <ac:picMkLst>
            <pc:docMk/>
            <pc:sldMk cId="1802428548" sldId="279"/>
            <ac:picMk id="3" creationId="{31A358F8-F8AD-29AF-4FE6-F5C95D954B1E}"/>
          </ac:picMkLst>
        </pc:picChg>
      </pc:sldChg>
      <pc:sldChg chg="addSp modSp new mod ord setBg modAnim">
        <pc:chgData name="Sergio Ricardo" userId="2f69a070c139e6f9" providerId="LiveId" clId="{6A93D532-FF0D-4829-B3FA-145545DF8B35}" dt="2023-11-11T00:44:51.423" v="4195" actId="20577"/>
        <pc:sldMkLst>
          <pc:docMk/>
          <pc:sldMk cId="2231798471" sldId="280"/>
        </pc:sldMkLst>
        <pc:spChg chg="add mod ord">
          <ac:chgData name="Sergio Ricardo" userId="2f69a070c139e6f9" providerId="LiveId" clId="{6A93D532-FF0D-4829-B3FA-145545DF8B35}" dt="2023-11-03T20:30:57.599" v="2819" actId="20577"/>
          <ac:spMkLst>
            <pc:docMk/>
            <pc:sldMk cId="2231798471" sldId="280"/>
            <ac:spMk id="6" creationId="{E1B46EE1-FF76-0513-3C79-E41E40BD078A}"/>
          </ac:spMkLst>
        </pc:spChg>
        <pc:spChg chg="add mod">
          <ac:chgData name="Sergio Ricardo" userId="2f69a070c139e6f9" providerId="LiveId" clId="{6A93D532-FF0D-4829-B3FA-145545DF8B35}" dt="2023-11-11T00:44:51.423" v="4195" actId="20577"/>
          <ac:spMkLst>
            <pc:docMk/>
            <pc:sldMk cId="2231798471" sldId="280"/>
            <ac:spMk id="8" creationId="{57B8EA1F-A368-5C4F-0C61-E3851BEF47E3}"/>
          </ac:spMkLst>
        </pc:spChg>
        <pc:spChg chg="add">
          <ac:chgData name="Sergio Ricardo" userId="2f69a070c139e6f9" providerId="LiveId" clId="{6A93D532-FF0D-4829-B3FA-145545DF8B35}" dt="2023-11-03T20:16:01.388" v="2644" actId="26606"/>
          <ac:spMkLst>
            <pc:docMk/>
            <pc:sldMk cId="2231798471" sldId="280"/>
            <ac:spMk id="10" creationId="{B96FC576-AE30-4C09-A12C-0582F2A6A067}"/>
          </ac:spMkLst>
        </pc:spChg>
        <pc:picChg chg="add mod ord">
          <ac:chgData name="Sergio Ricardo" userId="2f69a070c139e6f9" providerId="LiveId" clId="{6A93D532-FF0D-4829-B3FA-145545DF8B35}" dt="2023-11-03T20:26:55.411" v="2768" actId="1038"/>
          <ac:picMkLst>
            <pc:docMk/>
            <pc:sldMk cId="2231798471" sldId="280"/>
            <ac:picMk id="2" creationId="{25822FBC-826E-D61F-C1B6-5114D712E202}"/>
          </ac:picMkLst>
        </pc:picChg>
        <pc:picChg chg="add mod">
          <ac:chgData name="Sergio Ricardo" userId="2f69a070c139e6f9" providerId="LiveId" clId="{6A93D532-FF0D-4829-B3FA-145545DF8B35}" dt="2023-11-03T20:18:10.857" v="2655" actId="1076"/>
          <ac:picMkLst>
            <pc:docMk/>
            <pc:sldMk cId="2231798471" sldId="280"/>
            <ac:picMk id="3" creationId="{262DE527-C9E7-8CAB-314C-02C4C437A7FD}"/>
          </ac:picMkLst>
        </pc:picChg>
        <pc:picChg chg="add mod">
          <ac:chgData name="Sergio Ricardo" userId="2f69a070c139e6f9" providerId="LiveId" clId="{6A93D532-FF0D-4829-B3FA-145545DF8B35}" dt="2023-11-03T20:16:13.717" v="2647" actId="27614"/>
          <ac:picMkLst>
            <pc:docMk/>
            <pc:sldMk cId="2231798471" sldId="280"/>
            <ac:picMk id="4" creationId="{82B397C9-A5B3-5EB7-AB26-0E8AE513E004}"/>
          </ac:picMkLst>
        </pc:picChg>
        <pc:picChg chg="add mod ord">
          <ac:chgData name="Sergio Ricardo" userId="2f69a070c139e6f9" providerId="LiveId" clId="{6A93D532-FF0D-4829-B3FA-145545DF8B35}" dt="2023-11-03T20:25:37.019" v="2763" actId="1038"/>
          <ac:picMkLst>
            <pc:docMk/>
            <pc:sldMk cId="2231798471" sldId="280"/>
            <ac:picMk id="5" creationId="{34ED6801-55B7-7D5E-C52A-ECAEEBEC52F2}"/>
          </ac:picMkLst>
        </pc:picChg>
      </pc:sldChg>
      <pc:sldChg chg="addSp delSp modSp new mod delAnim modAnim">
        <pc:chgData name="Sergio Ricardo" userId="2f69a070c139e6f9" providerId="LiveId" clId="{6A93D532-FF0D-4829-B3FA-145545DF8B35}" dt="2023-12-08T23:24:27.704" v="4682" actId="120"/>
        <pc:sldMkLst>
          <pc:docMk/>
          <pc:sldMk cId="1023326437" sldId="281"/>
        </pc:sldMkLst>
        <pc:spChg chg="add mod">
          <ac:chgData name="Sergio Ricardo" userId="2f69a070c139e6f9" providerId="LiveId" clId="{6A93D532-FF0D-4829-B3FA-145545DF8B35}" dt="2023-12-08T22:41:44.217" v="4467" actId="21"/>
          <ac:spMkLst>
            <pc:docMk/>
            <pc:sldMk cId="1023326437" sldId="281"/>
            <ac:spMk id="2" creationId="{0EEF50A4-D145-FF8F-7AFD-EDE5760300E9}"/>
          </ac:spMkLst>
        </pc:spChg>
        <pc:spChg chg="del">
          <ac:chgData name="Sergio Ricardo" userId="2f69a070c139e6f9" providerId="LiveId" clId="{6A93D532-FF0D-4829-B3FA-145545DF8B35}" dt="2023-11-24T23:57:07.598" v="4375" actId="478"/>
          <ac:spMkLst>
            <pc:docMk/>
            <pc:sldMk cId="1023326437" sldId="281"/>
            <ac:spMk id="3" creationId="{520BBFAB-A5C5-27B3-8DD2-B440CE990915}"/>
          </ac:spMkLst>
        </pc:spChg>
        <pc:spChg chg="del">
          <ac:chgData name="Sergio Ricardo" userId="2f69a070c139e6f9" providerId="LiveId" clId="{6A93D532-FF0D-4829-B3FA-145545DF8B35}" dt="2023-11-24T23:57:13.237" v="4376" actId="478"/>
          <ac:spMkLst>
            <pc:docMk/>
            <pc:sldMk cId="1023326437" sldId="281"/>
            <ac:spMk id="4" creationId="{DFA8331D-9700-3EAA-C53E-3FBCB871D34B}"/>
          </ac:spMkLst>
        </pc:spChg>
        <pc:spChg chg="add mod">
          <ac:chgData name="Sergio Ricardo" userId="2f69a070c139e6f9" providerId="LiveId" clId="{6A93D532-FF0D-4829-B3FA-145545DF8B35}" dt="2023-12-08T23:07:18.455" v="4654" actId="1076"/>
          <ac:spMkLst>
            <pc:docMk/>
            <pc:sldMk cId="1023326437" sldId="281"/>
            <ac:spMk id="5" creationId="{9E4AFEF4-8224-989E-C411-69A99AB2F15E}"/>
          </ac:spMkLst>
        </pc:spChg>
        <pc:spChg chg="add mod">
          <ac:chgData name="Sergio Ricardo" userId="2f69a070c139e6f9" providerId="LiveId" clId="{6A93D532-FF0D-4829-B3FA-145545DF8B35}" dt="2023-12-08T23:24:27.704" v="4682" actId="120"/>
          <ac:spMkLst>
            <pc:docMk/>
            <pc:sldMk cId="1023326437" sldId="281"/>
            <ac:spMk id="7" creationId="{A1EAB767-0DC6-E667-BD94-16F1E4E328E2}"/>
          </ac:spMkLst>
        </pc:spChg>
        <pc:spChg chg="add mod">
          <ac:chgData name="Sergio Ricardo" userId="2f69a070c139e6f9" providerId="LiveId" clId="{6A93D532-FF0D-4829-B3FA-145545DF8B35}" dt="2023-12-08T23:15:06.291" v="4675" actId="1076"/>
          <ac:spMkLst>
            <pc:docMk/>
            <pc:sldMk cId="1023326437" sldId="281"/>
            <ac:spMk id="9" creationId="{DA7609DC-7613-D519-03E5-07B45F571721}"/>
          </ac:spMkLst>
        </pc:spChg>
        <pc:picChg chg="add del mod">
          <ac:chgData name="Sergio Ricardo" userId="2f69a070c139e6f9" providerId="LiveId" clId="{6A93D532-FF0D-4829-B3FA-145545DF8B35}" dt="2023-12-08T22:48:44.672" v="4477" actId="478"/>
          <ac:picMkLst>
            <pc:docMk/>
            <pc:sldMk cId="1023326437" sldId="281"/>
            <ac:picMk id="3" creationId="{F3E882D0-621B-B64B-CD0F-C3556333BBF3}"/>
          </ac:picMkLst>
        </pc:picChg>
        <pc:picChg chg="add mod">
          <ac:chgData name="Sergio Ricardo" userId="2f69a070c139e6f9" providerId="LiveId" clId="{6A93D532-FF0D-4829-B3FA-145545DF8B35}" dt="2023-12-08T22:48:48.997" v="4479" actId="1076"/>
          <ac:picMkLst>
            <pc:docMk/>
            <pc:sldMk cId="1023326437" sldId="281"/>
            <ac:picMk id="8" creationId="{311274C5-7F1E-8CC9-A3CB-A56CE4D21668}"/>
          </ac:picMkLst>
        </pc:picChg>
        <pc:picChg chg="add del mod">
          <ac:chgData name="Sergio Ricardo" userId="2f69a070c139e6f9" providerId="LiveId" clId="{6A93D532-FF0D-4829-B3FA-145545DF8B35}" dt="2023-12-08T23:06:16.142" v="4635" actId="478"/>
          <ac:picMkLst>
            <pc:docMk/>
            <pc:sldMk cId="1023326437" sldId="281"/>
            <ac:picMk id="10" creationId="{48934985-F1D8-E7AE-BA78-5069842947FB}"/>
          </ac:picMkLst>
        </pc:picChg>
        <pc:picChg chg="add mod modCrop">
          <ac:chgData name="Sergio Ricardo" userId="2f69a070c139e6f9" providerId="LiveId" clId="{6A93D532-FF0D-4829-B3FA-145545DF8B35}" dt="2023-12-08T23:07:14.268" v="4652" actId="14100"/>
          <ac:picMkLst>
            <pc:docMk/>
            <pc:sldMk cId="1023326437" sldId="281"/>
            <ac:picMk id="11" creationId="{69FC1C6D-1962-7664-A580-3143F621E9FC}"/>
          </ac:picMkLst>
        </pc:picChg>
      </pc:sldChg>
      <pc:sldChg chg="addSp modSp new del mod">
        <pc:chgData name="Sergio Ricardo" userId="2f69a070c139e6f9" providerId="LiveId" clId="{6A93D532-FF0D-4829-B3FA-145545DF8B35}" dt="2023-11-11T00:44:44.796" v="4194" actId="47"/>
        <pc:sldMkLst>
          <pc:docMk/>
          <pc:sldMk cId="1748552719" sldId="281"/>
        </pc:sldMkLst>
        <pc:spChg chg="add mod">
          <ac:chgData name="Sergio Ricardo" userId="2f69a070c139e6f9" providerId="LiveId" clId="{6A93D532-FF0D-4829-B3FA-145545DF8B35}" dt="2023-11-10T23:28:55.016" v="3257" actId="1076"/>
          <ac:spMkLst>
            <pc:docMk/>
            <pc:sldMk cId="1748552719" sldId="281"/>
            <ac:spMk id="2" creationId="{957BC512-25BE-E50A-9562-EBDE5AF2CCF1}"/>
          </ac:spMkLst>
        </pc:spChg>
      </pc:sldChg>
      <pc:sldChg chg="addSp modSp new mod modAnim">
        <pc:chgData name="Sergio Ricardo" userId="2f69a070c139e6f9" providerId="LiveId" clId="{6A93D532-FF0D-4829-B3FA-145545DF8B35}" dt="2023-12-08T23:14:45.976" v="4673" actId="113"/>
        <pc:sldMkLst>
          <pc:docMk/>
          <pc:sldMk cId="3359571550" sldId="282"/>
        </pc:sldMkLst>
        <pc:spChg chg="add mod">
          <ac:chgData name="Sergio Ricardo" userId="2f69a070c139e6f9" providerId="LiveId" clId="{6A93D532-FF0D-4829-B3FA-145545DF8B35}" dt="2023-12-08T23:14:45.976" v="4673" actId="113"/>
          <ac:spMkLst>
            <pc:docMk/>
            <pc:sldMk cId="3359571550" sldId="282"/>
            <ac:spMk id="2" creationId="{77B7477E-3E76-D7E3-3CC6-E0BE23DD0562}"/>
          </ac:spMkLst>
        </pc:spChg>
        <pc:picChg chg="add mod ord">
          <ac:chgData name="Sergio Ricardo" userId="2f69a070c139e6f9" providerId="LiveId" clId="{6A93D532-FF0D-4829-B3FA-145545DF8B35}" dt="2023-12-08T23:14:34.657" v="4669" actId="167"/>
          <ac:picMkLst>
            <pc:docMk/>
            <pc:sldMk cId="3359571550" sldId="282"/>
            <ac:picMk id="3" creationId="{79709C48-28E1-3AEF-85BE-F02E445BEC3C}"/>
          </ac:picMkLst>
        </pc:picChg>
      </pc:sldChg>
      <pc:sldChg chg="modSp mod">
        <pc:chgData name="Sergio Ricardo" userId="2f69a070c139e6f9" providerId="LiveId" clId="{6A93D532-FF0D-4829-B3FA-145545DF8B35}" dt="2023-12-08T23:45:32.734" v="4934" actId="20577"/>
        <pc:sldMkLst>
          <pc:docMk/>
          <pc:sldMk cId="3323364942" sldId="283"/>
        </pc:sldMkLst>
        <pc:graphicFrameChg chg="mod modGraphic">
          <ac:chgData name="Sergio Ricardo" userId="2f69a070c139e6f9" providerId="LiveId" clId="{6A93D532-FF0D-4829-B3FA-145545DF8B35}" dt="2023-12-08T23:45:32.734" v="4934" actId="20577"/>
          <ac:graphicFrameMkLst>
            <pc:docMk/>
            <pc:sldMk cId="3323364942" sldId="283"/>
            <ac:graphicFrameMk id="4" creationId="{62030357-03E7-4FB8-BE18-E12AACD043DE}"/>
          </ac:graphicFrameMkLst>
        </pc:graphicFrameChg>
      </pc:sldChg>
      <pc:sldMasterChg chg="modSp modSldLayout">
        <pc:chgData name="Sergio Ricardo" userId="2f69a070c139e6f9" providerId="LiveId" clId="{6A93D532-FF0D-4829-B3FA-145545DF8B35}" dt="2023-11-03T15:22:21.193" v="1428"/>
        <pc:sldMasterMkLst>
          <pc:docMk/>
          <pc:sldMasterMk cId="209064017" sldId="2147483660"/>
        </pc:sldMasterMkLst>
        <pc:spChg chg="mod">
          <ac:chgData name="Sergio Ricardo" userId="2f69a070c139e6f9" providerId="LiveId" clId="{6A93D532-FF0D-4829-B3FA-145545DF8B35}" dt="2023-11-03T15:22:21.193" v="1428"/>
          <ac:spMkLst>
            <pc:docMk/>
            <pc:sldMasterMk cId="209064017" sldId="2147483660"/>
            <ac:spMk id="2" creationId="{00000000-0000-0000-0000-000000000000}"/>
          </ac:spMkLst>
        </pc:spChg>
        <pc:spChg chg="mod">
          <ac:chgData name="Sergio Ricardo" userId="2f69a070c139e6f9" providerId="LiveId" clId="{6A93D532-FF0D-4829-B3FA-145545DF8B35}" dt="2023-11-03T15:22:21.193" v="1428"/>
          <ac:spMkLst>
            <pc:docMk/>
            <pc:sldMasterMk cId="209064017" sldId="2147483660"/>
            <ac:spMk id="3" creationId="{00000000-0000-0000-0000-000000000000}"/>
          </ac:spMkLst>
        </pc:spChg>
        <pc:spChg chg="mod">
          <ac:chgData name="Sergio Ricardo" userId="2f69a070c139e6f9" providerId="LiveId" clId="{6A93D532-FF0D-4829-B3FA-145545DF8B35}" dt="2023-11-03T15:22:21.193" v="1428"/>
          <ac:spMkLst>
            <pc:docMk/>
            <pc:sldMasterMk cId="209064017" sldId="2147483660"/>
            <ac:spMk id="4" creationId="{00000000-0000-0000-0000-000000000000}"/>
          </ac:spMkLst>
        </pc:spChg>
        <pc:spChg chg="mod">
          <ac:chgData name="Sergio Ricardo" userId="2f69a070c139e6f9" providerId="LiveId" clId="{6A93D532-FF0D-4829-B3FA-145545DF8B35}" dt="2023-11-03T15:22:21.193" v="1428"/>
          <ac:spMkLst>
            <pc:docMk/>
            <pc:sldMasterMk cId="209064017" sldId="2147483660"/>
            <ac:spMk id="5" creationId="{00000000-0000-0000-0000-000000000000}"/>
          </ac:spMkLst>
        </pc:spChg>
        <pc:spChg chg="mod">
          <ac:chgData name="Sergio Ricardo" userId="2f69a070c139e6f9" providerId="LiveId" clId="{6A93D532-FF0D-4829-B3FA-145545DF8B35}" dt="2023-11-03T15:22:21.193" v="1428"/>
          <ac:spMkLst>
            <pc:docMk/>
            <pc:sldMasterMk cId="209064017" sldId="2147483660"/>
            <ac:spMk id="6" creationId="{00000000-0000-0000-0000-000000000000}"/>
          </ac:spMkLst>
        </pc:spChg>
        <pc:sldLayoutChg chg="modSp">
          <pc:chgData name="Sergio Ricardo" userId="2f69a070c139e6f9" providerId="LiveId" clId="{6A93D532-FF0D-4829-B3FA-145545DF8B35}" dt="2023-11-03T15:22:21.193" v="1428"/>
          <pc:sldLayoutMkLst>
            <pc:docMk/>
            <pc:sldMasterMk cId="209064017" sldId="2147483660"/>
            <pc:sldLayoutMk cId="2877830157" sldId="2147483661"/>
          </pc:sldLayoutMkLst>
          <pc:spChg chg="mod">
            <ac:chgData name="Sergio Ricardo" userId="2f69a070c139e6f9" providerId="LiveId" clId="{6A93D532-FF0D-4829-B3FA-145545DF8B35}" dt="2023-11-03T15:22:21.193" v="1428"/>
            <ac:spMkLst>
              <pc:docMk/>
              <pc:sldMasterMk cId="209064017" sldId="2147483660"/>
              <pc:sldLayoutMk cId="2877830157" sldId="2147483661"/>
              <ac:spMk id="2" creationId="{00000000-0000-0000-0000-000000000000}"/>
            </ac:spMkLst>
          </pc:spChg>
          <pc:spChg chg="mod">
            <ac:chgData name="Sergio Ricardo" userId="2f69a070c139e6f9" providerId="LiveId" clId="{6A93D532-FF0D-4829-B3FA-145545DF8B35}" dt="2023-11-03T15:22:21.193" v="1428"/>
            <ac:spMkLst>
              <pc:docMk/>
              <pc:sldMasterMk cId="209064017" sldId="2147483660"/>
              <pc:sldLayoutMk cId="2877830157" sldId="2147483661"/>
              <ac:spMk id="3" creationId="{00000000-0000-0000-0000-000000000000}"/>
            </ac:spMkLst>
          </pc:spChg>
        </pc:sldLayoutChg>
        <pc:sldLayoutChg chg="modSp">
          <pc:chgData name="Sergio Ricardo" userId="2f69a070c139e6f9" providerId="LiveId" clId="{6A93D532-FF0D-4829-B3FA-145545DF8B35}" dt="2023-11-03T15:22:21.193" v="1428"/>
          <pc:sldLayoutMkLst>
            <pc:docMk/>
            <pc:sldMasterMk cId="209064017" sldId="2147483660"/>
            <pc:sldLayoutMk cId="1211558627" sldId="2147483663"/>
          </pc:sldLayoutMkLst>
          <pc:spChg chg="mod">
            <ac:chgData name="Sergio Ricardo" userId="2f69a070c139e6f9" providerId="LiveId" clId="{6A93D532-FF0D-4829-B3FA-145545DF8B35}" dt="2023-11-03T15:22:21.193" v="1428"/>
            <ac:spMkLst>
              <pc:docMk/>
              <pc:sldMasterMk cId="209064017" sldId="2147483660"/>
              <pc:sldLayoutMk cId="1211558627" sldId="2147483663"/>
              <ac:spMk id="2" creationId="{00000000-0000-0000-0000-000000000000}"/>
            </ac:spMkLst>
          </pc:spChg>
          <pc:spChg chg="mod">
            <ac:chgData name="Sergio Ricardo" userId="2f69a070c139e6f9" providerId="LiveId" clId="{6A93D532-FF0D-4829-B3FA-145545DF8B35}" dt="2023-11-03T15:22:21.193" v="1428"/>
            <ac:spMkLst>
              <pc:docMk/>
              <pc:sldMasterMk cId="209064017" sldId="2147483660"/>
              <pc:sldLayoutMk cId="1211558627" sldId="2147483663"/>
              <ac:spMk id="3" creationId="{00000000-0000-0000-0000-000000000000}"/>
            </ac:spMkLst>
          </pc:spChg>
        </pc:sldLayoutChg>
        <pc:sldLayoutChg chg="modSp">
          <pc:chgData name="Sergio Ricardo" userId="2f69a070c139e6f9" providerId="LiveId" clId="{6A93D532-FF0D-4829-B3FA-145545DF8B35}" dt="2023-11-03T15:22:21.193" v="1428"/>
          <pc:sldLayoutMkLst>
            <pc:docMk/>
            <pc:sldMasterMk cId="209064017" sldId="2147483660"/>
            <pc:sldLayoutMk cId="246428787" sldId="2147483664"/>
          </pc:sldLayoutMkLst>
          <pc:spChg chg="mod">
            <ac:chgData name="Sergio Ricardo" userId="2f69a070c139e6f9" providerId="LiveId" clId="{6A93D532-FF0D-4829-B3FA-145545DF8B35}" dt="2023-11-03T15:22:21.193" v="1428"/>
            <ac:spMkLst>
              <pc:docMk/>
              <pc:sldMasterMk cId="209064017" sldId="2147483660"/>
              <pc:sldLayoutMk cId="246428787" sldId="2147483664"/>
              <ac:spMk id="3" creationId="{00000000-0000-0000-0000-000000000000}"/>
            </ac:spMkLst>
          </pc:spChg>
          <pc:spChg chg="mod">
            <ac:chgData name="Sergio Ricardo" userId="2f69a070c139e6f9" providerId="LiveId" clId="{6A93D532-FF0D-4829-B3FA-145545DF8B35}" dt="2023-11-03T15:22:21.193" v="1428"/>
            <ac:spMkLst>
              <pc:docMk/>
              <pc:sldMasterMk cId="209064017" sldId="2147483660"/>
              <pc:sldLayoutMk cId="246428787" sldId="2147483664"/>
              <ac:spMk id="4" creationId="{00000000-0000-0000-0000-000000000000}"/>
            </ac:spMkLst>
          </pc:spChg>
        </pc:sldLayoutChg>
        <pc:sldLayoutChg chg="modSp">
          <pc:chgData name="Sergio Ricardo" userId="2f69a070c139e6f9" providerId="LiveId" clId="{6A93D532-FF0D-4829-B3FA-145545DF8B35}" dt="2023-11-03T15:22:21.193" v="1428"/>
          <pc:sldLayoutMkLst>
            <pc:docMk/>
            <pc:sldMasterMk cId="209064017" sldId="2147483660"/>
            <pc:sldLayoutMk cId="910283696" sldId="2147483665"/>
          </pc:sldLayoutMkLst>
          <pc:spChg chg="mod">
            <ac:chgData name="Sergio Ricardo" userId="2f69a070c139e6f9" providerId="LiveId" clId="{6A93D532-FF0D-4829-B3FA-145545DF8B35}" dt="2023-11-03T15:22:21.193" v="1428"/>
            <ac:spMkLst>
              <pc:docMk/>
              <pc:sldMasterMk cId="209064017" sldId="2147483660"/>
              <pc:sldLayoutMk cId="910283696" sldId="2147483665"/>
              <ac:spMk id="2" creationId="{00000000-0000-0000-0000-000000000000}"/>
            </ac:spMkLst>
          </pc:spChg>
          <pc:spChg chg="mod">
            <ac:chgData name="Sergio Ricardo" userId="2f69a070c139e6f9" providerId="LiveId" clId="{6A93D532-FF0D-4829-B3FA-145545DF8B35}" dt="2023-11-03T15:22:21.193" v="1428"/>
            <ac:spMkLst>
              <pc:docMk/>
              <pc:sldMasterMk cId="209064017" sldId="2147483660"/>
              <pc:sldLayoutMk cId="910283696" sldId="2147483665"/>
              <ac:spMk id="3" creationId="{00000000-0000-0000-0000-000000000000}"/>
            </ac:spMkLst>
          </pc:spChg>
          <pc:spChg chg="mod">
            <ac:chgData name="Sergio Ricardo" userId="2f69a070c139e6f9" providerId="LiveId" clId="{6A93D532-FF0D-4829-B3FA-145545DF8B35}" dt="2023-11-03T15:22:21.193" v="1428"/>
            <ac:spMkLst>
              <pc:docMk/>
              <pc:sldMasterMk cId="209064017" sldId="2147483660"/>
              <pc:sldLayoutMk cId="910283696" sldId="2147483665"/>
              <ac:spMk id="4" creationId="{00000000-0000-0000-0000-000000000000}"/>
            </ac:spMkLst>
          </pc:spChg>
          <pc:spChg chg="mod">
            <ac:chgData name="Sergio Ricardo" userId="2f69a070c139e6f9" providerId="LiveId" clId="{6A93D532-FF0D-4829-B3FA-145545DF8B35}" dt="2023-11-03T15:22:21.193" v="1428"/>
            <ac:spMkLst>
              <pc:docMk/>
              <pc:sldMasterMk cId="209064017" sldId="2147483660"/>
              <pc:sldLayoutMk cId="910283696" sldId="2147483665"/>
              <ac:spMk id="5" creationId="{00000000-0000-0000-0000-000000000000}"/>
            </ac:spMkLst>
          </pc:spChg>
          <pc:spChg chg="mod">
            <ac:chgData name="Sergio Ricardo" userId="2f69a070c139e6f9" providerId="LiveId" clId="{6A93D532-FF0D-4829-B3FA-145545DF8B35}" dt="2023-11-03T15:22:21.193" v="1428"/>
            <ac:spMkLst>
              <pc:docMk/>
              <pc:sldMasterMk cId="209064017" sldId="2147483660"/>
              <pc:sldLayoutMk cId="910283696" sldId="2147483665"/>
              <ac:spMk id="6" creationId="{00000000-0000-0000-0000-000000000000}"/>
            </ac:spMkLst>
          </pc:spChg>
        </pc:sldLayoutChg>
        <pc:sldLayoutChg chg="modSp">
          <pc:chgData name="Sergio Ricardo" userId="2f69a070c139e6f9" providerId="LiveId" clId="{6A93D532-FF0D-4829-B3FA-145545DF8B35}" dt="2023-11-03T15:22:21.193" v="1428"/>
          <pc:sldLayoutMkLst>
            <pc:docMk/>
            <pc:sldMasterMk cId="209064017" sldId="2147483660"/>
            <pc:sldLayoutMk cId="3374494268" sldId="2147483668"/>
          </pc:sldLayoutMkLst>
          <pc:spChg chg="mod">
            <ac:chgData name="Sergio Ricardo" userId="2f69a070c139e6f9" providerId="LiveId" clId="{6A93D532-FF0D-4829-B3FA-145545DF8B35}" dt="2023-11-03T15:22:21.193" v="1428"/>
            <ac:spMkLst>
              <pc:docMk/>
              <pc:sldMasterMk cId="209064017" sldId="2147483660"/>
              <pc:sldLayoutMk cId="3374494268" sldId="2147483668"/>
              <ac:spMk id="2" creationId="{00000000-0000-0000-0000-000000000000}"/>
            </ac:spMkLst>
          </pc:spChg>
          <pc:spChg chg="mod">
            <ac:chgData name="Sergio Ricardo" userId="2f69a070c139e6f9" providerId="LiveId" clId="{6A93D532-FF0D-4829-B3FA-145545DF8B35}" dt="2023-11-03T15:22:21.193" v="1428"/>
            <ac:spMkLst>
              <pc:docMk/>
              <pc:sldMasterMk cId="209064017" sldId="2147483660"/>
              <pc:sldLayoutMk cId="3374494268" sldId="2147483668"/>
              <ac:spMk id="3" creationId="{00000000-0000-0000-0000-000000000000}"/>
            </ac:spMkLst>
          </pc:spChg>
          <pc:spChg chg="mod">
            <ac:chgData name="Sergio Ricardo" userId="2f69a070c139e6f9" providerId="LiveId" clId="{6A93D532-FF0D-4829-B3FA-145545DF8B35}" dt="2023-11-03T15:22:21.193" v="1428"/>
            <ac:spMkLst>
              <pc:docMk/>
              <pc:sldMasterMk cId="209064017" sldId="2147483660"/>
              <pc:sldLayoutMk cId="3374494268" sldId="2147483668"/>
              <ac:spMk id="4" creationId="{00000000-0000-0000-0000-000000000000}"/>
            </ac:spMkLst>
          </pc:spChg>
        </pc:sldLayoutChg>
        <pc:sldLayoutChg chg="modSp">
          <pc:chgData name="Sergio Ricardo" userId="2f69a070c139e6f9" providerId="LiveId" clId="{6A93D532-FF0D-4829-B3FA-145545DF8B35}" dt="2023-11-03T15:22:21.193" v="1428"/>
          <pc:sldLayoutMkLst>
            <pc:docMk/>
            <pc:sldMasterMk cId="209064017" sldId="2147483660"/>
            <pc:sldLayoutMk cId="2466181853" sldId="2147483669"/>
          </pc:sldLayoutMkLst>
          <pc:spChg chg="mod">
            <ac:chgData name="Sergio Ricardo" userId="2f69a070c139e6f9" providerId="LiveId" clId="{6A93D532-FF0D-4829-B3FA-145545DF8B35}" dt="2023-11-03T15:22:21.193" v="1428"/>
            <ac:spMkLst>
              <pc:docMk/>
              <pc:sldMasterMk cId="209064017" sldId="2147483660"/>
              <pc:sldLayoutMk cId="2466181853" sldId="2147483669"/>
              <ac:spMk id="2" creationId="{00000000-0000-0000-0000-000000000000}"/>
            </ac:spMkLst>
          </pc:spChg>
          <pc:spChg chg="mod">
            <ac:chgData name="Sergio Ricardo" userId="2f69a070c139e6f9" providerId="LiveId" clId="{6A93D532-FF0D-4829-B3FA-145545DF8B35}" dt="2023-11-03T15:22:21.193" v="1428"/>
            <ac:spMkLst>
              <pc:docMk/>
              <pc:sldMasterMk cId="209064017" sldId="2147483660"/>
              <pc:sldLayoutMk cId="2466181853" sldId="2147483669"/>
              <ac:spMk id="3" creationId="{00000000-0000-0000-0000-000000000000}"/>
            </ac:spMkLst>
          </pc:spChg>
          <pc:spChg chg="mod">
            <ac:chgData name="Sergio Ricardo" userId="2f69a070c139e6f9" providerId="LiveId" clId="{6A93D532-FF0D-4829-B3FA-145545DF8B35}" dt="2023-11-03T15:22:21.193" v="1428"/>
            <ac:spMkLst>
              <pc:docMk/>
              <pc:sldMasterMk cId="209064017" sldId="2147483660"/>
              <pc:sldLayoutMk cId="2466181853" sldId="2147483669"/>
              <ac:spMk id="4" creationId="{00000000-0000-0000-0000-000000000000}"/>
            </ac:spMkLst>
          </pc:spChg>
        </pc:sldLayoutChg>
        <pc:sldLayoutChg chg="modSp">
          <pc:chgData name="Sergio Ricardo" userId="2f69a070c139e6f9" providerId="LiveId" clId="{6A93D532-FF0D-4829-B3FA-145545DF8B35}" dt="2023-11-03T15:22:21.193" v="1428"/>
          <pc:sldLayoutMkLst>
            <pc:docMk/>
            <pc:sldMasterMk cId="209064017" sldId="2147483660"/>
            <pc:sldLayoutMk cId="2240929280" sldId="2147483671"/>
          </pc:sldLayoutMkLst>
          <pc:spChg chg="mod">
            <ac:chgData name="Sergio Ricardo" userId="2f69a070c139e6f9" providerId="LiveId" clId="{6A93D532-FF0D-4829-B3FA-145545DF8B35}" dt="2023-11-03T15:22:21.193" v="1428"/>
            <ac:spMkLst>
              <pc:docMk/>
              <pc:sldMasterMk cId="209064017" sldId="2147483660"/>
              <pc:sldLayoutMk cId="2240929280" sldId="2147483671"/>
              <ac:spMk id="2" creationId="{00000000-0000-0000-0000-000000000000}"/>
            </ac:spMkLst>
          </pc:spChg>
          <pc:spChg chg="mod">
            <ac:chgData name="Sergio Ricardo" userId="2f69a070c139e6f9" providerId="LiveId" clId="{6A93D532-FF0D-4829-B3FA-145545DF8B35}" dt="2023-11-03T15:22:21.193" v="1428"/>
            <ac:spMkLst>
              <pc:docMk/>
              <pc:sldMasterMk cId="209064017" sldId="2147483660"/>
              <pc:sldLayoutMk cId="2240929280" sldId="2147483671"/>
              <ac:spMk id="3" creationId="{00000000-0000-0000-0000-000000000000}"/>
            </ac:spMkLst>
          </pc:spChg>
        </pc:sldLayoutChg>
      </pc:sldMasterChg>
    </pc:docChg>
  </pc:docChgLst>
  <pc:docChgLst>
    <pc:chgData name="Sergio Ricardo" userId="2f69a070c139e6f9" providerId="LiveId" clId="{4ABBDF05-19F9-4D56-A966-846A4DF7BBA9}"/>
    <pc:docChg chg="addSld delSld modSld">
      <pc:chgData name="Sergio Ricardo" userId="2f69a070c139e6f9" providerId="LiveId" clId="{4ABBDF05-19F9-4D56-A966-846A4DF7BBA9}" dt="2023-09-30T00:30:24.016" v="891" actId="47"/>
      <pc:docMkLst>
        <pc:docMk/>
      </pc:docMkLst>
      <pc:sldChg chg="modSp del mod">
        <pc:chgData name="Sergio Ricardo" userId="2f69a070c139e6f9" providerId="LiveId" clId="{4ABBDF05-19F9-4D56-A966-846A4DF7BBA9}" dt="2023-09-30T00:30:24.016" v="891" actId="47"/>
        <pc:sldMkLst>
          <pc:docMk/>
          <pc:sldMk cId="990705794" sldId="268"/>
        </pc:sldMkLst>
        <pc:spChg chg="mod">
          <ac:chgData name="Sergio Ricardo" userId="2f69a070c139e6f9" providerId="LiveId" clId="{4ABBDF05-19F9-4D56-A966-846A4DF7BBA9}" dt="2023-09-29T23:44:21.546" v="360" actId="113"/>
          <ac:spMkLst>
            <pc:docMk/>
            <pc:sldMk cId="990705794" sldId="268"/>
            <ac:spMk id="3" creationId="{9D79C5D0-F60E-554E-CC9A-C0EA19902A72}"/>
          </ac:spMkLst>
        </pc:spChg>
      </pc:sldChg>
      <pc:sldChg chg="modSp add mod">
        <pc:chgData name="Sergio Ricardo" userId="2f69a070c139e6f9" providerId="LiveId" clId="{4ABBDF05-19F9-4D56-A966-846A4DF7BBA9}" dt="2023-09-30T00:25:04.045" v="890" actId="20577"/>
        <pc:sldMkLst>
          <pc:docMk/>
          <pc:sldMk cId="1717918430" sldId="269"/>
        </pc:sldMkLst>
        <pc:spChg chg="mod">
          <ac:chgData name="Sergio Ricardo" userId="2f69a070c139e6f9" providerId="LiveId" clId="{4ABBDF05-19F9-4D56-A966-846A4DF7BBA9}" dt="2023-09-30T00:25:04.045" v="890" actId="20577"/>
          <ac:spMkLst>
            <pc:docMk/>
            <pc:sldMk cId="1717918430" sldId="269"/>
            <ac:spMk id="3" creationId="{9D79C5D0-F60E-554E-CC9A-C0EA19902A72}"/>
          </ac:spMkLst>
        </pc:spChg>
      </pc:sldChg>
      <pc:sldChg chg="new del">
        <pc:chgData name="Sergio Ricardo" userId="2f69a070c139e6f9" providerId="LiveId" clId="{4ABBDF05-19F9-4D56-A966-846A4DF7BBA9}" dt="2023-09-29T22:28:27.979" v="1" actId="47"/>
        <pc:sldMkLst>
          <pc:docMk/>
          <pc:sldMk cId="3316567327" sldId="269"/>
        </pc:sldMkLst>
      </pc:sldChg>
    </pc:docChg>
  </pc:docChgLst>
  <pc:docChgLst>
    <pc:chgData name="Sergio Ricardo" userId="2f69a070c139e6f9" providerId="LiveId" clId="{ECAFCAC6-8A30-4494-9DCD-D8B4AD15CEA1}"/>
    <pc:docChg chg="undo custSel addSld delSld modSld sldOrd modSection modShowInfo">
      <pc:chgData name="Sergio Ricardo" userId="2f69a070c139e6f9" providerId="LiveId" clId="{ECAFCAC6-8A30-4494-9DCD-D8B4AD15CEA1}" dt="2024-02-10T01:20:21.833" v="2487" actId="1076"/>
      <pc:docMkLst>
        <pc:docMk/>
      </pc:docMkLst>
      <pc:sldChg chg="addSp delSp modSp mod delAnim modAnim">
        <pc:chgData name="Sergio Ricardo" userId="2f69a070c139e6f9" providerId="LiveId" clId="{ECAFCAC6-8A30-4494-9DCD-D8B4AD15CEA1}" dt="2024-02-09T19:35:13.059" v="994" actId="1076"/>
        <pc:sldMkLst>
          <pc:docMk/>
          <pc:sldMk cId="2951993747" sldId="262"/>
        </pc:sldMkLst>
        <pc:spChg chg="mod">
          <ac:chgData name="Sergio Ricardo" userId="2f69a070c139e6f9" providerId="LiveId" clId="{ECAFCAC6-8A30-4494-9DCD-D8B4AD15CEA1}" dt="2024-02-09T19:35:07.995" v="993" actId="14100"/>
          <ac:spMkLst>
            <pc:docMk/>
            <pc:sldMk cId="2951993747" sldId="262"/>
            <ac:spMk id="2" creationId="{6A948110-01EB-3602-DF27-AF94395211F9}"/>
          </ac:spMkLst>
        </pc:spChg>
        <pc:spChg chg="mod">
          <ac:chgData name="Sergio Ricardo" userId="2f69a070c139e6f9" providerId="LiveId" clId="{ECAFCAC6-8A30-4494-9DCD-D8B4AD15CEA1}" dt="2024-02-09T19:35:13.059" v="994" actId="1076"/>
          <ac:spMkLst>
            <pc:docMk/>
            <pc:sldMk cId="2951993747" sldId="262"/>
            <ac:spMk id="3" creationId="{A4E17C43-C255-95A4-932D-62ADD06A91C4}"/>
          </ac:spMkLst>
        </pc:spChg>
        <pc:spChg chg="add del mod">
          <ac:chgData name="Sergio Ricardo" userId="2f69a070c139e6f9" providerId="LiveId" clId="{ECAFCAC6-8A30-4494-9DCD-D8B4AD15CEA1}" dt="2024-02-09T19:33:25.509" v="977" actId="21"/>
          <ac:spMkLst>
            <pc:docMk/>
            <pc:sldMk cId="2951993747" sldId="262"/>
            <ac:spMk id="4" creationId="{D545FDD5-76BA-166D-647B-E7167009BCB9}"/>
          </ac:spMkLst>
        </pc:spChg>
        <pc:picChg chg="add mod">
          <ac:chgData name="Sergio Ricardo" userId="2f69a070c139e6f9" providerId="LiveId" clId="{ECAFCAC6-8A30-4494-9DCD-D8B4AD15CEA1}" dt="2024-02-09T19:33:42.635" v="983" actId="1076"/>
          <ac:picMkLst>
            <pc:docMk/>
            <pc:sldMk cId="2951993747" sldId="262"/>
            <ac:picMk id="5" creationId="{AF4EFBDE-8B30-BC9B-A336-751A760EEFDB}"/>
          </ac:picMkLst>
        </pc:picChg>
        <pc:picChg chg="del mod modCrop">
          <ac:chgData name="Sergio Ricardo" userId="2f69a070c139e6f9" providerId="LiveId" clId="{ECAFCAC6-8A30-4494-9DCD-D8B4AD15CEA1}" dt="2024-02-09T19:33:25.509" v="977" actId="21"/>
          <ac:picMkLst>
            <pc:docMk/>
            <pc:sldMk cId="2951993747" sldId="262"/>
            <ac:picMk id="16" creationId="{EA456E78-BADC-7F37-4DD4-FD54A4FD75C6}"/>
          </ac:picMkLst>
        </pc:picChg>
      </pc:sldChg>
      <pc:sldChg chg="addSp delSp modSp mod delAnim modAnim">
        <pc:chgData name="Sergio Ricardo" userId="2f69a070c139e6f9" providerId="LiveId" clId="{ECAFCAC6-8A30-4494-9DCD-D8B4AD15CEA1}" dt="2024-02-10T01:20:21.833" v="2487" actId="1076"/>
        <pc:sldMkLst>
          <pc:docMk/>
          <pc:sldMk cId="1717918430" sldId="269"/>
        </pc:sldMkLst>
        <pc:picChg chg="add del mod">
          <ac:chgData name="Sergio Ricardo" userId="2f69a070c139e6f9" providerId="LiveId" clId="{ECAFCAC6-8A30-4494-9DCD-D8B4AD15CEA1}" dt="2024-02-10T01:19:11.647" v="2482" actId="478"/>
          <ac:picMkLst>
            <pc:docMk/>
            <pc:sldMk cId="1717918430" sldId="269"/>
            <ac:picMk id="4" creationId="{0FF1B80E-4311-1B86-3B6D-27AF52451B71}"/>
          </ac:picMkLst>
        </pc:picChg>
        <pc:picChg chg="add mod">
          <ac:chgData name="Sergio Ricardo" userId="2f69a070c139e6f9" providerId="LiveId" clId="{ECAFCAC6-8A30-4494-9DCD-D8B4AD15CEA1}" dt="2024-02-10T01:20:21.833" v="2487" actId="1076"/>
          <ac:picMkLst>
            <pc:docMk/>
            <pc:sldMk cId="1717918430" sldId="269"/>
            <ac:picMk id="5" creationId="{02CFA77C-B360-F64F-8684-6B5E8A3369DA}"/>
          </ac:picMkLst>
        </pc:picChg>
      </pc:sldChg>
      <pc:sldChg chg="addSp modSp mod modAnim">
        <pc:chgData name="Sergio Ricardo" userId="2f69a070c139e6f9" providerId="LiveId" clId="{ECAFCAC6-8A30-4494-9DCD-D8B4AD15CEA1}" dt="2024-02-09T19:15:09.153" v="958" actId="6549"/>
        <pc:sldMkLst>
          <pc:docMk/>
          <pc:sldMk cId="788562918" sldId="271"/>
        </pc:sldMkLst>
        <pc:spChg chg="mod">
          <ac:chgData name="Sergio Ricardo" userId="2f69a070c139e6f9" providerId="LiveId" clId="{ECAFCAC6-8A30-4494-9DCD-D8B4AD15CEA1}" dt="2024-02-09T19:12:11.718" v="937" actId="1076"/>
          <ac:spMkLst>
            <pc:docMk/>
            <pc:sldMk cId="788562918" sldId="271"/>
            <ac:spMk id="2" creationId="{597408B6-B9D4-708C-2103-4ACE00A98506}"/>
          </ac:spMkLst>
        </pc:spChg>
        <pc:spChg chg="mod">
          <ac:chgData name="Sergio Ricardo" userId="2f69a070c139e6f9" providerId="LiveId" clId="{ECAFCAC6-8A30-4494-9DCD-D8B4AD15CEA1}" dt="2024-02-09T19:15:09.153" v="958" actId="6549"/>
          <ac:spMkLst>
            <pc:docMk/>
            <pc:sldMk cId="788562918" sldId="271"/>
            <ac:spMk id="5" creationId="{2588CE10-4AC0-9201-68A2-845C1A33BC4C}"/>
          </ac:spMkLst>
        </pc:spChg>
        <pc:spChg chg="mod">
          <ac:chgData name="Sergio Ricardo" userId="2f69a070c139e6f9" providerId="LiveId" clId="{ECAFCAC6-8A30-4494-9DCD-D8B4AD15CEA1}" dt="2024-02-09T19:11:54.834" v="934" actId="1076"/>
          <ac:spMkLst>
            <pc:docMk/>
            <pc:sldMk cId="788562918" sldId="271"/>
            <ac:spMk id="6" creationId="{A1B9AAC9-5B4A-AAEF-9E0F-0F3D910F0F9C}"/>
          </ac:spMkLst>
        </pc:spChg>
        <pc:spChg chg="add mod">
          <ac:chgData name="Sergio Ricardo" userId="2f69a070c139e6f9" providerId="LiveId" clId="{ECAFCAC6-8A30-4494-9DCD-D8B4AD15CEA1}" dt="2024-02-09T19:09:56.523" v="915"/>
          <ac:spMkLst>
            <pc:docMk/>
            <pc:sldMk cId="788562918" sldId="271"/>
            <ac:spMk id="7" creationId="{0C6F8349-FB73-F137-9C69-52EA14805538}"/>
          </ac:spMkLst>
        </pc:spChg>
        <pc:spChg chg="add mod">
          <ac:chgData name="Sergio Ricardo" userId="2f69a070c139e6f9" providerId="LiveId" clId="{ECAFCAC6-8A30-4494-9DCD-D8B4AD15CEA1}" dt="2024-02-09T19:11:54.834" v="934" actId="1076"/>
          <ac:spMkLst>
            <pc:docMk/>
            <pc:sldMk cId="788562918" sldId="271"/>
            <ac:spMk id="8" creationId="{AFE84860-F3E7-F25C-49EB-6F523A641728}"/>
          </ac:spMkLst>
        </pc:spChg>
        <pc:spChg chg="add mod">
          <ac:chgData name="Sergio Ricardo" userId="2f69a070c139e6f9" providerId="LiveId" clId="{ECAFCAC6-8A30-4494-9DCD-D8B4AD15CEA1}" dt="2024-02-09T19:14:53.341" v="957" actId="115"/>
          <ac:spMkLst>
            <pc:docMk/>
            <pc:sldMk cId="788562918" sldId="271"/>
            <ac:spMk id="10" creationId="{AF9348B0-ABC9-D1B1-7A1C-6508C4B9CD97}"/>
          </ac:spMkLst>
        </pc:spChg>
        <pc:picChg chg="mod">
          <ac:chgData name="Sergio Ricardo" userId="2f69a070c139e6f9" providerId="LiveId" clId="{ECAFCAC6-8A30-4494-9DCD-D8B4AD15CEA1}" dt="2024-02-09T19:12:08.174" v="936" actId="1076"/>
          <ac:picMkLst>
            <pc:docMk/>
            <pc:sldMk cId="788562918" sldId="271"/>
            <ac:picMk id="3" creationId="{96B7CFAD-48BB-39F5-4B3D-EBD59B17D904}"/>
          </ac:picMkLst>
        </pc:picChg>
      </pc:sldChg>
      <pc:sldChg chg="addSp delSp modSp mod delAnim modAnim">
        <pc:chgData name="Sergio Ricardo" userId="2f69a070c139e6f9" providerId="LiveId" clId="{ECAFCAC6-8A30-4494-9DCD-D8B4AD15CEA1}" dt="2024-02-09T19:38:30.523" v="1043"/>
        <pc:sldMkLst>
          <pc:docMk/>
          <pc:sldMk cId="2898518076" sldId="274"/>
        </pc:sldMkLst>
        <pc:spChg chg="add del mod">
          <ac:chgData name="Sergio Ricardo" userId="2f69a070c139e6f9" providerId="LiveId" clId="{ECAFCAC6-8A30-4494-9DCD-D8B4AD15CEA1}" dt="2024-02-09T19:36:55.253" v="1017" actId="21"/>
          <ac:spMkLst>
            <pc:docMk/>
            <pc:sldMk cId="2898518076" sldId="274"/>
            <ac:spMk id="5" creationId="{A951D465-8B3E-801A-276A-DC53EDB00A7C}"/>
          </ac:spMkLst>
        </pc:spChg>
        <pc:spChg chg="del mod">
          <ac:chgData name="Sergio Ricardo" userId="2f69a070c139e6f9" providerId="LiveId" clId="{ECAFCAC6-8A30-4494-9DCD-D8B4AD15CEA1}" dt="2024-02-09T19:36:50.833" v="1015" actId="21"/>
          <ac:spMkLst>
            <pc:docMk/>
            <pc:sldMk cId="2898518076" sldId="274"/>
            <ac:spMk id="10" creationId="{A951D465-8B3E-801A-276A-DC53EDB00A7C}"/>
          </ac:spMkLst>
        </pc:spChg>
        <pc:spChg chg="del">
          <ac:chgData name="Sergio Ricardo" userId="2f69a070c139e6f9" providerId="LiveId" clId="{ECAFCAC6-8A30-4494-9DCD-D8B4AD15CEA1}" dt="2024-02-09T19:37:06.962" v="1020" actId="21"/>
          <ac:spMkLst>
            <pc:docMk/>
            <pc:sldMk cId="2898518076" sldId="274"/>
            <ac:spMk id="11" creationId="{BB4F9F1C-3379-F992-3FF1-73D9240C95A7}"/>
          </ac:spMkLst>
        </pc:spChg>
        <pc:spChg chg="del">
          <ac:chgData name="Sergio Ricardo" userId="2f69a070c139e6f9" providerId="LiveId" clId="{ECAFCAC6-8A30-4494-9DCD-D8B4AD15CEA1}" dt="2024-02-09T19:37:14.603" v="1023" actId="21"/>
          <ac:spMkLst>
            <pc:docMk/>
            <pc:sldMk cId="2898518076" sldId="274"/>
            <ac:spMk id="12" creationId="{551C8A41-7B8C-45D5-AB38-2D3587933119}"/>
          </ac:spMkLst>
        </pc:spChg>
        <pc:spChg chg="del">
          <ac:chgData name="Sergio Ricardo" userId="2f69a070c139e6f9" providerId="LiveId" clId="{ECAFCAC6-8A30-4494-9DCD-D8B4AD15CEA1}" dt="2024-02-09T19:37:24.240" v="1026" actId="21"/>
          <ac:spMkLst>
            <pc:docMk/>
            <pc:sldMk cId="2898518076" sldId="274"/>
            <ac:spMk id="14" creationId="{D97DF45E-FB86-0FE5-AD87-35DFCC66E523}"/>
          </ac:spMkLst>
        </pc:spChg>
        <pc:spChg chg="del">
          <ac:chgData name="Sergio Ricardo" userId="2f69a070c139e6f9" providerId="LiveId" clId="{ECAFCAC6-8A30-4494-9DCD-D8B4AD15CEA1}" dt="2024-02-09T19:37:33.918" v="1029" actId="21"/>
          <ac:spMkLst>
            <pc:docMk/>
            <pc:sldMk cId="2898518076" sldId="274"/>
            <ac:spMk id="15" creationId="{1203CF9A-BFB1-78A7-0952-8C0390CEE38F}"/>
          </ac:spMkLst>
        </pc:spChg>
        <pc:picChg chg="add del mod">
          <ac:chgData name="Sergio Ricardo" userId="2f69a070c139e6f9" providerId="LiveId" clId="{ECAFCAC6-8A30-4494-9DCD-D8B4AD15CEA1}" dt="2024-02-09T19:36:55.253" v="1017" actId="21"/>
          <ac:picMkLst>
            <pc:docMk/>
            <pc:sldMk cId="2898518076" sldId="274"/>
            <ac:picMk id="4" creationId="{8FB1F9AE-C3BA-6E6F-94B3-8FAA7BB6A68D}"/>
          </ac:picMkLst>
        </pc:picChg>
        <pc:picChg chg="add mod">
          <ac:chgData name="Sergio Ricardo" userId="2f69a070c139e6f9" providerId="LiveId" clId="{ECAFCAC6-8A30-4494-9DCD-D8B4AD15CEA1}" dt="2024-02-09T19:37:02.284" v="1019" actId="1076"/>
          <ac:picMkLst>
            <pc:docMk/>
            <pc:sldMk cId="2898518076" sldId="274"/>
            <ac:picMk id="6" creationId="{55C5B9A1-C306-9C03-C62D-C977888D7570}"/>
          </ac:picMkLst>
        </pc:picChg>
        <pc:picChg chg="del mod">
          <ac:chgData name="Sergio Ricardo" userId="2f69a070c139e6f9" providerId="LiveId" clId="{ECAFCAC6-8A30-4494-9DCD-D8B4AD15CEA1}" dt="2024-02-09T19:36:50.833" v="1015" actId="21"/>
          <ac:picMkLst>
            <pc:docMk/>
            <pc:sldMk cId="2898518076" sldId="274"/>
            <ac:picMk id="7" creationId="{8FB1F9AE-C3BA-6E6F-94B3-8FAA7BB6A68D}"/>
          </ac:picMkLst>
        </pc:picChg>
        <pc:picChg chg="del">
          <ac:chgData name="Sergio Ricardo" userId="2f69a070c139e6f9" providerId="LiveId" clId="{ECAFCAC6-8A30-4494-9DCD-D8B4AD15CEA1}" dt="2024-02-09T19:37:06.962" v="1020" actId="21"/>
          <ac:picMkLst>
            <pc:docMk/>
            <pc:sldMk cId="2898518076" sldId="274"/>
            <ac:picMk id="8" creationId="{A27E6F0B-9FFD-B68B-C5F3-1D2EF5313781}"/>
          </ac:picMkLst>
        </pc:picChg>
        <pc:picChg chg="del">
          <ac:chgData name="Sergio Ricardo" userId="2f69a070c139e6f9" providerId="LiveId" clId="{ECAFCAC6-8A30-4494-9DCD-D8B4AD15CEA1}" dt="2024-02-09T19:37:14.603" v="1023" actId="21"/>
          <ac:picMkLst>
            <pc:docMk/>
            <pc:sldMk cId="2898518076" sldId="274"/>
            <ac:picMk id="9" creationId="{63F3B7AF-0688-CD32-9801-B2447D621AE9}"/>
          </ac:picMkLst>
        </pc:picChg>
        <pc:picChg chg="del">
          <ac:chgData name="Sergio Ricardo" userId="2f69a070c139e6f9" providerId="LiveId" clId="{ECAFCAC6-8A30-4494-9DCD-D8B4AD15CEA1}" dt="2024-02-09T19:37:24.240" v="1026" actId="21"/>
          <ac:picMkLst>
            <pc:docMk/>
            <pc:sldMk cId="2898518076" sldId="274"/>
            <ac:picMk id="13" creationId="{726A7756-7FB0-942F-A8F4-A543982F13E6}"/>
          </ac:picMkLst>
        </pc:picChg>
        <pc:picChg chg="add mod">
          <ac:chgData name="Sergio Ricardo" userId="2f69a070c139e6f9" providerId="LiveId" clId="{ECAFCAC6-8A30-4494-9DCD-D8B4AD15CEA1}" dt="2024-02-09T19:37:49.728" v="1035" actId="1037"/>
          <ac:picMkLst>
            <pc:docMk/>
            <pc:sldMk cId="2898518076" sldId="274"/>
            <ac:picMk id="16" creationId="{56519FFE-5528-DE94-336C-6C808B864FFC}"/>
          </ac:picMkLst>
        </pc:picChg>
        <pc:picChg chg="del">
          <ac:chgData name="Sergio Ricardo" userId="2f69a070c139e6f9" providerId="LiveId" clId="{ECAFCAC6-8A30-4494-9DCD-D8B4AD15CEA1}" dt="2024-02-09T19:37:33.918" v="1029" actId="21"/>
          <ac:picMkLst>
            <pc:docMk/>
            <pc:sldMk cId="2898518076" sldId="274"/>
            <ac:picMk id="17" creationId="{2EBFDCE3-5193-4FF5-4E32-916A35BED5E9}"/>
          </ac:picMkLst>
        </pc:picChg>
        <pc:picChg chg="add mod">
          <ac:chgData name="Sergio Ricardo" userId="2f69a070c139e6f9" providerId="LiveId" clId="{ECAFCAC6-8A30-4494-9DCD-D8B4AD15CEA1}" dt="2024-02-09T19:37:21.964" v="1025" actId="1076"/>
          <ac:picMkLst>
            <pc:docMk/>
            <pc:sldMk cId="2898518076" sldId="274"/>
            <ac:picMk id="18" creationId="{4E0FF4F2-2F5E-94A4-9697-D2CDA5D523C2}"/>
          </ac:picMkLst>
        </pc:picChg>
        <pc:picChg chg="add mod">
          <ac:chgData name="Sergio Ricardo" userId="2f69a070c139e6f9" providerId="LiveId" clId="{ECAFCAC6-8A30-4494-9DCD-D8B4AD15CEA1}" dt="2024-02-09T19:37:53.563" v="1038" actId="1038"/>
          <ac:picMkLst>
            <pc:docMk/>
            <pc:sldMk cId="2898518076" sldId="274"/>
            <ac:picMk id="19" creationId="{741D4351-9FA1-E459-44D7-B29A0BB5B553}"/>
          </ac:picMkLst>
        </pc:picChg>
        <pc:picChg chg="add mod">
          <ac:chgData name="Sergio Ricardo" userId="2f69a070c139e6f9" providerId="LiveId" clId="{ECAFCAC6-8A30-4494-9DCD-D8B4AD15CEA1}" dt="2024-02-09T19:37:39.060" v="1031" actId="1076"/>
          <ac:picMkLst>
            <pc:docMk/>
            <pc:sldMk cId="2898518076" sldId="274"/>
            <ac:picMk id="20" creationId="{8280DBCD-F420-F410-50DD-5B7F42EA0E24}"/>
          </ac:picMkLst>
        </pc:picChg>
      </pc:sldChg>
      <pc:sldChg chg="delSp modSp del mod modTransition modAnim">
        <pc:chgData name="Sergio Ricardo" userId="2f69a070c139e6f9" providerId="LiveId" clId="{ECAFCAC6-8A30-4494-9DCD-D8B4AD15CEA1}" dt="2024-02-08T18:44:40.813" v="849" actId="47"/>
        <pc:sldMkLst>
          <pc:docMk/>
          <pc:sldMk cId="3666219357" sldId="275"/>
        </pc:sldMkLst>
        <pc:spChg chg="mod">
          <ac:chgData name="Sergio Ricardo" userId="2f69a070c139e6f9" providerId="LiveId" clId="{ECAFCAC6-8A30-4494-9DCD-D8B4AD15CEA1}" dt="2024-02-07T19:04:11.413" v="175" actId="1076"/>
          <ac:spMkLst>
            <pc:docMk/>
            <pc:sldMk cId="3666219357" sldId="275"/>
            <ac:spMk id="2" creationId="{6A948110-01EB-3602-DF27-AF94395211F9}"/>
          </ac:spMkLst>
        </pc:spChg>
        <pc:spChg chg="del">
          <ac:chgData name="Sergio Ricardo" userId="2f69a070c139e6f9" providerId="LiveId" clId="{ECAFCAC6-8A30-4494-9DCD-D8B4AD15CEA1}" dt="2024-02-07T19:01:38.710" v="134" actId="478"/>
          <ac:spMkLst>
            <pc:docMk/>
            <pc:sldMk cId="3666219357" sldId="275"/>
            <ac:spMk id="3" creationId="{A4E17C43-C255-95A4-932D-62ADD06A91C4}"/>
          </ac:spMkLst>
        </pc:spChg>
        <pc:spChg chg="del">
          <ac:chgData name="Sergio Ricardo" userId="2f69a070c139e6f9" providerId="LiveId" clId="{ECAFCAC6-8A30-4494-9DCD-D8B4AD15CEA1}" dt="2024-02-07T19:01:36.839" v="133" actId="478"/>
          <ac:spMkLst>
            <pc:docMk/>
            <pc:sldMk cId="3666219357" sldId="275"/>
            <ac:spMk id="44" creationId="{0D042382-10E3-F613-536B-7BD1CEEF444C}"/>
          </ac:spMkLst>
        </pc:spChg>
        <pc:picChg chg="mod">
          <ac:chgData name="Sergio Ricardo" userId="2f69a070c139e6f9" providerId="LiveId" clId="{ECAFCAC6-8A30-4494-9DCD-D8B4AD15CEA1}" dt="2024-02-07T20:05:31.457" v="303" actId="1076"/>
          <ac:picMkLst>
            <pc:docMk/>
            <pc:sldMk cId="3666219357" sldId="275"/>
            <ac:picMk id="46" creationId="{50AB5DC5-D051-E294-361C-7C766E4CC538}"/>
          </ac:picMkLst>
        </pc:picChg>
      </pc:sldChg>
      <pc:sldChg chg="modSp mod modAnim">
        <pc:chgData name="Sergio Ricardo" userId="2f69a070c139e6f9" providerId="LiveId" clId="{ECAFCAC6-8A30-4494-9DCD-D8B4AD15CEA1}" dt="2024-02-09T19:53:46.649" v="1915" actId="113"/>
        <pc:sldMkLst>
          <pc:docMk/>
          <pc:sldMk cId="144068249" sldId="277"/>
        </pc:sldMkLst>
        <pc:spChg chg="mod">
          <ac:chgData name="Sergio Ricardo" userId="2f69a070c139e6f9" providerId="LiveId" clId="{ECAFCAC6-8A30-4494-9DCD-D8B4AD15CEA1}" dt="2024-02-09T19:53:46.649" v="1915" actId="113"/>
          <ac:spMkLst>
            <pc:docMk/>
            <pc:sldMk cId="144068249" sldId="277"/>
            <ac:spMk id="5" creationId="{9466C94F-B84C-D581-B4BB-1E83F46CC1FB}"/>
          </ac:spMkLst>
        </pc:spChg>
        <pc:picChg chg="mod">
          <ac:chgData name="Sergio Ricardo" userId="2f69a070c139e6f9" providerId="LiveId" clId="{ECAFCAC6-8A30-4494-9DCD-D8B4AD15CEA1}" dt="2024-02-09T19:52:02.268" v="1904" actId="1076"/>
          <ac:picMkLst>
            <pc:docMk/>
            <pc:sldMk cId="144068249" sldId="277"/>
            <ac:picMk id="2" creationId="{0BD25F9D-65CC-8002-A98F-BFF69DA14FE7}"/>
          </ac:picMkLst>
        </pc:picChg>
      </pc:sldChg>
      <pc:sldChg chg="addSp delSp modSp mod setBg modAnim">
        <pc:chgData name="Sergio Ricardo" userId="2f69a070c139e6f9" providerId="LiveId" clId="{ECAFCAC6-8A30-4494-9DCD-D8B4AD15CEA1}" dt="2024-02-09T19:59:41.982" v="1925"/>
        <pc:sldMkLst>
          <pc:docMk/>
          <pc:sldMk cId="2231798471" sldId="280"/>
        </pc:sldMkLst>
        <pc:spChg chg="mod">
          <ac:chgData name="Sergio Ricardo" userId="2f69a070c139e6f9" providerId="LiveId" clId="{ECAFCAC6-8A30-4494-9DCD-D8B4AD15CEA1}" dt="2024-02-07T19:10:44.856" v="297" actId="1035"/>
          <ac:spMkLst>
            <pc:docMk/>
            <pc:sldMk cId="2231798471" sldId="280"/>
            <ac:spMk id="6" creationId="{E1B46EE1-FF76-0513-3C79-E41E40BD078A}"/>
          </ac:spMkLst>
        </pc:spChg>
        <pc:spChg chg="mod">
          <ac:chgData name="Sergio Ricardo" userId="2f69a070c139e6f9" providerId="LiveId" clId="{ECAFCAC6-8A30-4494-9DCD-D8B4AD15CEA1}" dt="2024-02-07T19:10:54.365" v="300" actId="1076"/>
          <ac:spMkLst>
            <pc:docMk/>
            <pc:sldMk cId="2231798471" sldId="280"/>
            <ac:spMk id="8" creationId="{57B8EA1F-A368-5C4F-0C61-E3851BEF47E3}"/>
          </ac:spMkLst>
        </pc:spChg>
        <pc:picChg chg="mod">
          <ac:chgData name="Sergio Ricardo" userId="2f69a070c139e6f9" providerId="LiveId" clId="{ECAFCAC6-8A30-4494-9DCD-D8B4AD15CEA1}" dt="2024-02-07T19:10:37.768" v="294" actId="1035"/>
          <ac:picMkLst>
            <pc:docMk/>
            <pc:sldMk cId="2231798471" sldId="280"/>
            <ac:picMk id="2" creationId="{25822FBC-826E-D61F-C1B6-5114D712E202}"/>
          </ac:picMkLst>
        </pc:picChg>
        <pc:picChg chg="mod">
          <ac:chgData name="Sergio Ricardo" userId="2f69a070c139e6f9" providerId="LiveId" clId="{ECAFCAC6-8A30-4494-9DCD-D8B4AD15CEA1}" dt="2024-02-07T19:10:48.562" v="299" actId="1036"/>
          <ac:picMkLst>
            <pc:docMk/>
            <pc:sldMk cId="2231798471" sldId="280"/>
            <ac:picMk id="3" creationId="{262DE527-C9E7-8CAB-314C-02C4C437A7FD}"/>
          </ac:picMkLst>
        </pc:picChg>
        <pc:picChg chg="mod">
          <ac:chgData name="Sergio Ricardo" userId="2f69a070c139e6f9" providerId="LiveId" clId="{ECAFCAC6-8A30-4494-9DCD-D8B4AD15CEA1}" dt="2024-02-07T19:10:37.768" v="294" actId="1035"/>
          <ac:picMkLst>
            <pc:docMk/>
            <pc:sldMk cId="2231798471" sldId="280"/>
            <ac:picMk id="4" creationId="{82B397C9-A5B3-5EB7-AB26-0E8AE513E004}"/>
          </ac:picMkLst>
        </pc:picChg>
        <pc:picChg chg="mod">
          <ac:chgData name="Sergio Ricardo" userId="2f69a070c139e6f9" providerId="LiveId" clId="{ECAFCAC6-8A30-4494-9DCD-D8B4AD15CEA1}" dt="2024-02-07T19:10:48.562" v="299" actId="1036"/>
          <ac:picMkLst>
            <pc:docMk/>
            <pc:sldMk cId="2231798471" sldId="280"/>
            <ac:picMk id="5" creationId="{34ED6801-55B7-7D5E-C52A-ECAEEBEC52F2}"/>
          </ac:picMkLst>
        </pc:picChg>
        <pc:picChg chg="add del mod">
          <ac:chgData name="Sergio Ricardo" userId="2f69a070c139e6f9" providerId="LiveId" clId="{ECAFCAC6-8A30-4494-9DCD-D8B4AD15CEA1}" dt="2024-02-09T19:59:01.556" v="1922" actId="478"/>
          <ac:picMkLst>
            <pc:docMk/>
            <pc:sldMk cId="2231798471" sldId="280"/>
            <ac:picMk id="7" creationId="{D26A28AB-F4A6-D817-14EC-8E194BA50A8A}"/>
          </ac:picMkLst>
        </pc:picChg>
      </pc:sldChg>
      <pc:sldChg chg="addSp delSp modSp mod modAnim">
        <pc:chgData name="Sergio Ricardo" userId="2f69a070c139e6f9" providerId="LiveId" clId="{ECAFCAC6-8A30-4494-9DCD-D8B4AD15CEA1}" dt="2024-02-09T20:15:16.585" v="2376" actId="122"/>
        <pc:sldMkLst>
          <pc:docMk/>
          <pc:sldMk cId="1023326437" sldId="281"/>
        </pc:sldMkLst>
        <pc:spChg chg="del">
          <ac:chgData name="Sergio Ricardo" userId="2f69a070c139e6f9" providerId="LiveId" clId="{ECAFCAC6-8A30-4494-9DCD-D8B4AD15CEA1}" dt="2024-02-07T16:25:18.458" v="90" actId="478"/>
          <ac:spMkLst>
            <pc:docMk/>
            <pc:sldMk cId="1023326437" sldId="281"/>
            <ac:spMk id="2" creationId="{0EEF50A4-D145-FF8F-7AFD-EDE5760300E9}"/>
          </ac:spMkLst>
        </pc:spChg>
        <pc:spChg chg="add mod">
          <ac:chgData name="Sergio Ricardo" userId="2f69a070c139e6f9" providerId="LiveId" clId="{ECAFCAC6-8A30-4494-9DCD-D8B4AD15CEA1}" dt="2024-02-09T20:11:40.163" v="2321" actId="6549"/>
          <ac:spMkLst>
            <pc:docMk/>
            <pc:sldMk cId="1023326437" sldId="281"/>
            <ac:spMk id="5" creationId="{5D8AEAFD-C8C9-B898-E9F5-4C67C1ED1626}"/>
          </ac:spMkLst>
        </pc:spChg>
        <pc:spChg chg="del mod">
          <ac:chgData name="Sergio Ricardo" userId="2f69a070c139e6f9" providerId="LiveId" clId="{ECAFCAC6-8A30-4494-9DCD-D8B4AD15CEA1}" dt="2024-02-07T16:25:33.023" v="92" actId="21"/>
          <ac:spMkLst>
            <pc:docMk/>
            <pc:sldMk cId="1023326437" sldId="281"/>
            <ac:spMk id="5" creationId="{9E4AFEF4-8224-989E-C411-69A99AB2F15E}"/>
          </ac:spMkLst>
        </pc:spChg>
        <pc:spChg chg="add mod">
          <ac:chgData name="Sergio Ricardo" userId="2f69a070c139e6f9" providerId="LiveId" clId="{ECAFCAC6-8A30-4494-9DCD-D8B4AD15CEA1}" dt="2024-02-09T20:15:16.585" v="2376" actId="122"/>
          <ac:spMkLst>
            <pc:docMk/>
            <pc:sldMk cId="1023326437" sldId="281"/>
            <ac:spMk id="7" creationId="{3A64F6A3-9B66-A8C8-B29A-DEB87A480AE8}"/>
          </ac:spMkLst>
        </pc:spChg>
        <pc:spChg chg="mod">
          <ac:chgData name="Sergio Ricardo" userId="2f69a070c139e6f9" providerId="LiveId" clId="{ECAFCAC6-8A30-4494-9DCD-D8B4AD15CEA1}" dt="2024-02-09T20:15:09.307" v="2374" actId="5793"/>
          <ac:spMkLst>
            <pc:docMk/>
            <pc:sldMk cId="1023326437" sldId="281"/>
            <ac:spMk id="9" creationId="{DA7609DC-7613-D519-03E5-07B45F571721}"/>
          </ac:spMkLst>
        </pc:spChg>
        <pc:picChg chg="add mod">
          <ac:chgData name="Sergio Ricardo" userId="2f69a070c139e6f9" providerId="LiveId" clId="{ECAFCAC6-8A30-4494-9DCD-D8B4AD15CEA1}" dt="2024-02-09T20:10:40.089" v="2305" actId="1076"/>
          <ac:picMkLst>
            <pc:docMk/>
            <pc:sldMk cId="1023326437" sldId="281"/>
            <ac:picMk id="2" creationId="{4067704E-81D7-978E-1584-C5A4040F9FB1}"/>
          </ac:picMkLst>
        </pc:picChg>
        <pc:picChg chg="add del mod">
          <ac:chgData name="Sergio Ricardo" userId="2f69a070c139e6f9" providerId="LiveId" clId="{ECAFCAC6-8A30-4494-9DCD-D8B4AD15CEA1}" dt="2024-02-09T20:00:46.405" v="1926" actId="478"/>
          <ac:picMkLst>
            <pc:docMk/>
            <pc:sldMk cId="1023326437" sldId="281"/>
            <ac:picMk id="3" creationId="{06A81988-A7B8-4867-DE4C-19E9847FFE18}"/>
          </ac:picMkLst>
        </pc:picChg>
        <pc:picChg chg="add mod">
          <ac:chgData name="Sergio Ricardo" userId="2f69a070c139e6f9" providerId="LiveId" clId="{ECAFCAC6-8A30-4494-9DCD-D8B4AD15CEA1}" dt="2024-02-09T20:11:28.277" v="2316" actId="1076"/>
          <ac:picMkLst>
            <pc:docMk/>
            <pc:sldMk cId="1023326437" sldId="281"/>
            <ac:picMk id="4" creationId="{A32A4087-D4E5-B837-866C-931CF1C97B85}"/>
          </ac:picMkLst>
        </pc:picChg>
        <pc:picChg chg="del mod modCrop">
          <ac:chgData name="Sergio Ricardo" userId="2f69a070c139e6f9" providerId="LiveId" clId="{ECAFCAC6-8A30-4494-9DCD-D8B4AD15CEA1}" dt="2024-02-07T16:25:33.023" v="92" actId="21"/>
          <ac:picMkLst>
            <pc:docMk/>
            <pc:sldMk cId="1023326437" sldId="281"/>
            <ac:picMk id="6" creationId="{2D515A93-BE34-129A-0192-D55D2DF095D8}"/>
          </ac:picMkLst>
        </pc:picChg>
        <pc:picChg chg="del mod">
          <ac:chgData name="Sergio Ricardo" userId="2f69a070c139e6f9" providerId="LiveId" clId="{ECAFCAC6-8A30-4494-9DCD-D8B4AD15CEA1}" dt="2024-02-09T20:01:55.360" v="1927" actId="478"/>
          <ac:picMkLst>
            <pc:docMk/>
            <pc:sldMk cId="1023326437" sldId="281"/>
            <ac:picMk id="8" creationId="{311274C5-7F1E-8CC9-A3CB-A56CE4D21668}"/>
          </ac:picMkLst>
        </pc:picChg>
      </pc:sldChg>
      <pc:sldChg chg="addSp modSp mod modAnim">
        <pc:chgData name="Sergio Ricardo" userId="2f69a070c139e6f9" providerId="LiveId" clId="{ECAFCAC6-8A30-4494-9DCD-D8B4AD15CEA1}" dt="2024-02-10T01:11:55.383" v="2481" actId="1076"/>
        <pc:sldMkLst>
          <pc:docMk/>
          <pc:sldMk cId="3359571550" sldId="282"/>
        </pc:sldMkLst>
        <pc:picChg chg="add mod">
          <ac:chgData name="Sergio Ricardo" userId="2f69a070c139e6f9" providerId="LiveId" clId="{ECAFCAC6-8A30-4494-9DCD-D8B4AD15CEA1}" dt="2024-02-10T01:11:55.383" v="2481" actId="1076"/>
          <ac:picMkLst>
            <pc:docMk/>
            <pc:sldMk cId="3359571550" sldId="282"/>
            <ac:picMk id="4" creationId="{A4BF3004-A5AE-FF73-53E9-3A9C0D337CE9}"/>
          </ac:picMkLst>
        </pc:picChg>
      </pc:sldChg>
      <pc:sldChg chg="addSp delSp modSp mod ord modAnim">
        <pc:chgData name="Sergio Ricardo" userId="2f69a070c139e6f9" providerId="LiveId" clId="{ECAFCAC6-8A30-4494-9DCD-D8B4AD15CEA1}" dt="2024-02-08T18:56:39.364" v="852" actId="167"/>
        <pc:sldMkLst>
          <pc:docMk/>
          <pc:sldMk cId="1441568334" sldId="283"/>
        </pc:sldMkLst>
        <pc:spChg chg="del">
          <ac:chgData name="Sergio Ricardo" userId="2f69a070c139e6f9" providerId="LiveId" clId="{ECAFCAC6-8A30-4494-9DCD-D8B4AD15CEA1}" dt="2024-02-07T18:58:16.903" v="123" actId="478"/>
          <ac:spMkLst>
            <pc:docMk/>
            <pc:sldMk cId="1441568334" sldId="283"/>
            <ac:spMk id="4" creationId="{569794C8-1E88-CBF4-B474-84825C55EF41}"/>
          </ac:spMkLst>
        </pc:spChg>
        <pc:picChg chg="add mod ord">
          <ac:chgData name="Sergio Ricardo" userId="2f69a070c139e6f9" providerId="LiveId" clId="{ECAFCAC6-8A30-4494-9DCD-D8B4AD15CEA1}" dt="2024-02-08T18:56:39.364" v="852" actId="167"/>
          <ac:picMkLst>
            <pc:docMk/>
            <pc:sldMk cId="1441568334" sldId="283"/>
            <ac:picMk id="3" creationId="{5DBDF938-E215-D67D-7590-B619053722E4}"/>
          </ac:picMkLst>
        </pc:picChg>
      </pc:sldChg>
      <pc:sldChg chg="addSp delSp modSp mod modAnim">
        <pc:chgData name="Sergio Ricardo" userId="2f69a070c139e6f9" providerId="LiveId" clId="{ECAFCAC6-8A30-4494-9DCD-D8B4AD15CEA1}" dt="2024-02-07T20:13:27.727" v="475" actId="478"/>
        <pc:sldMkLst>
          <pc:docMk/>
          <pc:sldMk cId="3693101194" sldId="284"/>
        </pc:sldMkLst>
        <pc:spChg chg="mod">
          <ac:chgData name="Sergio Ricardo" userId="2f69a070c139e6f9" providerId="LiveId" clId="{ECAFCAC6-8A30-4494-9DCD-D8B4AD15CEA1}" dt="2024-02-07T20:11:25.108" v="462" actId="207"/>
          <ac:spMkLst>
            <pc:docMk/>
            <pc:sldMk cId="3693101194" sldId="284"/>
            <ac:spMk id="2" creationId="{6A948110-01EB-3602-DF27-AF94395211F9}"/>
          </ac:spMkLst>
        </pc:spChg>
        <pc:spChg chg="add mod">
          <ac:chgData name="Sergio Ricardo" userId="2f69a070c139e6f9" providerId="LiveId" clId="{ECAFCAC6-8A30-4494-9DCD-D8B4AD15CEA1}" dt="2024-02-07T20:13:21.758" v="474" actId="27636"/>
          <ac:spMkLst>
            <pc:docMk/>
            <pc:sldMk cId="3693101194" sldId="284"/>
            <ac:spMk id="4" creationId="{A8FFF023-AA71-EFC4-6E79-13EB56FB86D9}"/>
          </ac:spMkLst>
        </pc:spChg>
        <pc:spChg chg="add del mod">
          <ac:chgData name="Sergio Ricardo" userId="2f69a070c139e6f9" providerId="LiveId" clId="{ECAFCAC6-8A30-4494-9DCD-D8B4AD15CEA1}" dt="2024-02-07T20:13:27.727" v="475" actId="478"/>
          <ac:spMkLst>
            <pc:docMk/>
            <pc:sldMk cId="3693101194" sldId="284"/>
            <ac:spMk id="6" creationId="{2B37EF65-6B05-760A-BCAC-711BE5A33B0B}"/>
          </ac:spMkLst>
        </pc:spChg>
        <pc:picChg chg="add mod">
          <ac:chgData name="Sergio Ricardo" userId="2f69a070c139e6f9" providerId="LiveId" clId="{ECAFCAC6-8A30-4494-9DCD-D8B4AD15CEA1}" dt="2024-02-07T20:08:41.677" v="378" actId="1076"/>
          <ac:picMkLst>
            <pc:docMk/>
            <pc:sldMk cId="3693101194" sldId="284"/>
            <ac:picMk id="3" creationId="{DF5C18C5-02D5-71F9-543F-1DB6786D70A0}"/>
          </ac:picMkLst>
        </pc:picChg>
        <pc:picChg chg="del mod">
          <ac:chgData name="Sergio Ricardo" userId="2f69a070c139e6f9" providerId="LiveId" clId="{ECAFCAC6-8A30-4494-9DCD-D8B4AD15CEA1}" dt="2024-02-07T20:06:00.448" v="307" actId="478"/>
          <ac:picMkLst>
            <pc:docMk/>
            <pc:sldMk cId="3693101194" sldId="284"/>
            <ac:picMk id="46" creationId="{50AB5DC5-D051-E294-361C-7C766E4CC538}"/>
          </ac:picMkLst>
        </pc:picChg>
      </pc:sldChg>
      <pc:sldChg chg="addSp modSp new del mod">
        <pc:chgData name="Sergio Ricardo" userId="2f69a070c139e6f9" providerId="LiveId" clId="{ECAFCAC6-8A30-4494-9DCD-D8B4AD15CEA1}" dt="2024-02-07T19:01:14.988" v="131" actId="47"/>
        <pc:sldMkLst>
          <pc:docMk/>
          <pc:sldMk cId="1439043992" sldId="285"/>
        </pc:sldMkLst>
        <pc:spChg chg="add mod">
          <ac:chgData name="Sergio Ricardo" userId="2f69a070c139e6f9" providerId="LiveId" clId="{ECAFCAC6-8A30-4494-9DCD-D8B4AD15CEA1}" dt="2024-01-27T14:22:16.328" v="66" actId="13926"/>
          <ac:spMkLst>
            <pc:docMk/>
            <pc:sldMk cId="1439043992" sldId="285"/>
            <ac:spMk id="2" creationId="{726039D1-AAD8-82C4-187D-1AAE84C61A38}"/>
          </ac:spMkLst>
        </pc:spChg>
      </pc:sldChg>
      <pc:sldChg chg="add del">
        <pc:chgData name="Sergio Ricardo" userId="2f69a070c139e6f9" providerId="LiveId" clId="{ECAFCAC6-8A30-4494-9DCD-D8B4AD15CEA1}" dt="2024-02-07T21:25:19.655" v="715" actId="47"/>
        <pc:sldMkLst>
          <pc:docMk/>
          <pc:sldMk cId="1784722472" sldId="285"/>
        </pc:sldMkLst>
      </pc:sldChg>
      <pc:sldChg chg="addSp delSp modSp mod delAnim modAnim">
        <pc:chgData name="Sergio Ricardo" userId="2f69a070c139e6f9" providerId="LiveId" clId="{ECAFCAC6-8A30-4494-9DCD-D8B4AD15CEA1}" dt="2024-02-09T20:38:03.195" v="2480" actId="6549"/>
        <pc:sldMkLst>
          <pc:docMk/>
          <pc:sldMk cId="2496042068" sldId="286"/>
        </pc:sldMkLst>
        <pc:spChg chg="del mod">
          <ac:chgData name="Sergio Ricardo" userId="2f69a070c139e6f9" providerId="LiveId" clId="{ECAFCAC6-8A30-4494-9DCD-D8B4AD15CEA1}" dt="2024-02-07T21:17:17.898" v="526" actId="478"/>
          <ac:spMkLst>
            <pc:docMk/>
            <pc:sldMk cId="2496042068" sldId="286"/>
            <ac:spMk id="2" creationId="{66A59736-88AC-C439-E634-30775BDB2A35}"/>
          </ac:spMkLst>
        </pc:spChg>
        <pc:spChg chg="mod">
          <ac:chgData name="Sergio Ricardo" userId="2f69a070c139e6f9" providerId="LiveId" clId="{ECAFCAC6-8A30-4494-9DCD-D8B4AD15CEA1}" dt="2024-02-09T20:38:03.195" v="2480" actId="6549"/>
          <ac:spMkLst>
            <pc:docMk/>
            <pc:sldMk cId="2496042068" sldId="286"/>
            <ac:spMk id="3" creationId="{97320A9C-813D-1210-FCCA-E21C3964006D}"/>
          </ac:spMkLst>
        </pc:spChg>
        <pc:spChg chg="mod">
          <ac:chgData name="Sergio Ricardo" userId="2f69a070c139e6f9" providerId="LiveId" clId="{ECAFCAC6-8A30-4494-9DCD-D8B4AD15CEA1}" dt="2024-02-09T20:37:52.463" v="2476" actId="113"/>
          <ac:spMkLst>
            <pc:docMk/>
            <pc:sldMk cId="2496042068" sldId="286"/>
            <ac:spMk id="4" creationId="{73A523C9-B8E3-5DCF-0824-17726A6EE892}"/>
          </ac:spMkLst>
        </pc:spChg>
        <pc:spChg chg="add mod">
          <ac:chgData name="Sergio Ricardo" userId="2f69a070c139e6f9" providerId="LiveId" clId="{ECAFCAC6-8A30-4494-9DCD-D8B4AD15CEA1}" dt="2024-02-07T21:24:06.364" v="699" actId="1076"/>
          <ac:spMkLst>
            <pc:docMk/>
            <pc:sldMk cId="2496042068" sldId="286"/>
            <ac:spMk id="5" creationId="{A1EE3E5F-D2C2-1A6B-2A5D-BFF45E5BF020}"/>
          </ac:spMkLst>
        </pc:spChg>
        <pc:spChg chg="mod">
          <ac:chgData name="Sergio Ricardo" userId="2f69a070c139e6f9" providerId="LiveId" clId="{ECAFCAC6-8A30-4494-9DCD-D8B4AD15CEA1}" dt="2024-02-07T21:14:51.287" v="484" actId="114"/>
          <ac:spMkLst>
            <pc:docMk/>
            <pc:sldMk cId="2496042068" sldId="286"/>
            <ac:spMk id="7" creationId="{255FC006-F9A5-C79A-EDE4-05659197B125}"/>
          </ac:spMkLst>
        </pc:spChg>
        <pc:picChg chg="add del mod">
          <ac:chgData name="Sergio Ricardo" userId="2f69a070c139e6f9" providerId="LiveId" clId="{ECAFCAC6-8A30-4494-9DCD-D8B4AD15CEA1}" dt="2024-02-07T21:27:28.964" v="717" actId="478"/>
          <ac:picMkLst>
            <pc:docMk/>
            <pc:sldMk cId="2496042068" sldId="286"/>
            <ac:picMk id="6" creationId="{EFAC690D-0A2D-C71D-85C6-4A5A92AEE0BE}"/>
          </ac:picMkLst>
        </pc:picChg>
        <pc:picChg chg="add del mod">
          <ac:chgData name="Sergio Ricardo" userId="2f69a070c139e6f9" providerId="LiveId" clId="{ECAFCAC6-8A30-4494-9DCD-D8B4AD15CEA1}" dt="2024-02-07T21:28:01.420" v="719" actId="478"/>
          <ac:picMkLst>
            <pc:docMk/>
            <pc:sldMk cId="2496042068" sldId="286"/>
            <ac:picMk id="8" creationId="{38B48F15-BCC5-B8EB-5C6B-5C0DFF5DBDB4}"/>
          </ac:picMkLst>
        </pc:picChg>
        <pc:picChg chg="add del mod">
          <ac:chgData name="Sergio Ricardo" userId="2f69a070c139e6f9" providerId="LiveId" clId="{ECAFCAC6-8A30-4494-9DCD-D8B4AD15CEA1}" dt="2024-02-07T21:28:29.684" v="721" actId="478"/>
          <ac:picMkLst>
            <pc:docMk/>
            <pc:sldMk cId="2496042068" sldId="286"/>
            <ac:picMk id="9" creationId="{EBA27D45-2C65-4A2B-26CD-710CBF5148CF}"/>
          </ac:picMkLst>
        </pc:picChg>
        <pc:picChg chg="add mod">
          <ac:chgData name="Sergio Ricardo" userId="2f69a070c139e6f9" providerId="LiveId" clId="{ECAFCAC6-8A30-4494-9DCD-D8B4AD15CEA1}" dt="2024-02-07T21:28:38.991" v="722"/>
          <ac:picMkLst>
            <pc:docMk/>
            <pc:sldMk cId="2496042068" sldId="286"/>
            <ac:picMk id="10" creationId="{BA790B6E-6A80-0480-D76F-44002990D347}"/>
          </ac:picMkLst>
        </pc:picChg>
        <pc:picChg chg="mod">
          <ac:chgData name="Sergio Ricardo" userId="2f69a070c139e6f9" providerId="LiveId" clId="{ECAFCAC6-8A30-4494-9DCD-D8B4AD15CEA1}" dt="2024-02-07T21:14:44.475" v="481" actId="14100"/>
          <ac:picMkLst>
            <pc:docMk/>
            <pc:sldMk cId="2496042068" sldId="286"/>
            <ac:picMk id="1026" creationId="{8509F299-A49F-BFAA-B611-3E6005E7058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81E9-F0FB-4ABD-A5BD-4E811904BF09}" type="datetimeFigureOut">
              <a:rPr lang="pt-BR" smtClean="0"/>
              <a:t>12/02/2024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03F57-80B9-455D-873C-9F97C93A6C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6320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81E9-F0FB-4ABD-A5BD-4E811904BF09}" type="datetimeFigureOut">
              <a:rPr lang="pt-BR" smtClean="0"/>
              <a:t>12/02/2024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03F57-80B9-455D-873C-9F97C93A6C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2903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81E9-F0FB-4ABD-A5BD-4E811904BF09}" type="datetimeFigureOut">
              <a:rPr lang="pt-BR" smtClean="0"/>
              <a:t>12/02/2024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03F57-80B9-455D-873C-9F97C93A6C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5524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81E9-F0FB-4ABD-A5BD-4E811904BF09}" type="datetimeFigureOut">
              <a:rPr lang="pt-BR" smtClean="0"/>
              <a:t>12/02/2024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03F57-80B9-455D-873C-9F97C93A6C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2053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81E9-F0FB-4ABD-A5BD-4E811904BF09}" type="datetimeFigureOut">
              <a:rPr lang="pt-BR" smtClean="0"/>
              <a:t>12/02/2024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03F57-80B9-455D-873C-9F97C93A6C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1406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81E9-F0FB-4ABD-A5BD-4E811904BF09}" type="datetimeFigureOut">
              <a:rPr lang="pt-BR" smtClean="0"/>
              <a:t>12/02/2024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03F57-80B9-455D-873C-9F97C93A6C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4985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81E9-F0FB-4ABD-A5BD-4E811904BF09}" type="datetimeFigureOut">
              <a:rPr lang="pt-BR" smtClean="0"/>
              <a:t>12/02/2024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03F57-80B9-455D-873C-9F97C93A6C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8266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81E9-F0FB-4ABD-A5BD-4E811904BF09}" type="datetimeFigureOut">
              <a:rPr lang="pt-BR" smtClean="0"/>
              <a:t>12/02/2024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03F57-80B9-455D-873C-9F97C93A6C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6321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81E9-F0FB-4ABD-A5BD-4E811904BF09}" type="datetimeFigureOut">
              <a:rPr lang="pt-BR" smtClean="0"/>
              <a:t>12/02/2024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03F57-80B9-455D-873C-9F97C93A6C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7221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81E9-F0FB-4ABD-A5BD-4E811904BF09}" type="datetimeFigureOut">
              <a:rPr lang="pt-BR" smtClean="0"/>
              <a:t>12/02/2024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03F57-80B9-455D-873C-9F97C93A6C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0572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81E9-F0FB-4ABD-A5BD-4E811904BF09}" type="datetimeFigureOut">
              <a:rPr lang="pt-BR" smtClean="0"/>
              <a:t>12/02/2024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03F57-80B9-455D-873C-9F97C93A6C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7520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381E9-F0FB-4ABD-A5BD-4E811904BF09}" type="datetimeFigureOut">
              <a:rPr lang="pt-BR" smtClean="0"/>
              <a:t>12/02/2024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03F57-80B9-455D-873C-9F97C93A6C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6758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D79C5D0-F60E-554E-CC9A-C0EA19902A72}"/>
              </a:ext>
            </a:extLst>
          </p:cNvPr>
          <p:cNvSpPr txBox="1"/>
          <p:nvPr/>
        </p:nvSpPr>
        <p:spPr>
          <a:xfrm>
            <a:off x="6361044" y="176314"/>
            <a:ext cx="5452188" cy="6505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pt-BR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Equipe do Paulo de Tarso Sem Fronteiras </a:t>
            </a:r>
            <a:r>
              <a:rPr lang="pt-BR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sente-se feliz por você ter escolhido participar em nosso módulo nesta</a:t>
            </a:r>
            <a:r>
              <a:rPr lang="pt-BR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RGA 2024</a:t>
            </a:r>
            <a:r>
              <a:rPr lang="pt-BR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estende um caloroso convite a todos a se juntarem nessa jornada, atendendo ao </a:t>
            </a:r>
            <a:r>
              <a:rPr lang="pt-BR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"Ide e Pregai"</a:t>
            </a:r>
            <a:r>
              <a:rPr lang="pt-BR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pt-BR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Mestre Jesus</a:t>
            </a:r>
            <a:r>
              <a:rPr lang="pt-BR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t-BR" sz="2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Nesta vivência, será explorado o tema </a:t>
            </a:r>
            <a:r>
              <a:rPr lang="pt-BR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"Cuidando do Próximo"</a:t>
            </a:r>
            <a:r>
              <a:rPr lang="pt-BR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Este módulo tem como objetivo proporcionar aos participantes o conhecimento da </a:t>
            </a:r>
            <a:r>
              <a:rPr lang="pt-BR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visão universalista do Paulo de Tarso Sem Fronteiras</a:t>
            </a:r>
            <a:r>
              <a:rPr lang="pt-BR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que visa levar </a:t>
            </a:r>
            <a:r>
              <a:rPr lang="pt-BR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mensagem do Cristo para além das fronteiras </a:t>
            </a:r>
            <a:r>
              <a:rPr lang="pt-BR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movimento Espírita, buscando a universalização da sua Boa Nova.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Sejam todos Bem Vindos!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Equipe Paulo de Tarso Sem Fronteira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462ACA0-CA75-0A03-20AB-5BD5DABCA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369" y="535131"/>
            <a:ext cx="4542424" cy="199473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25D276A-0FC1-76BA-A09B-F0118072BC4E}"/>
              </a:ext>
            </a:extLst>
          </p:cNvPr>
          <p:cNvSpPr txBox="1"/>
          <p:nvPr/>
        </p:nvSpPr>
        <p:spPr>
          <a:xfrm>
            <a:off x="617369" y="5799649"/>
            <a:ext cx="4542424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Acolhimento e Preparação</a:t>
            </a:r>
          </a:p>
        </p:txBody>
      </p:sp>
    </p:spTree>
    <p:extLst>
      <p:ext uri="{BB962C8B-B14F-4D97-AF65-F5344CB8AC3E}">
        <p14:creationId xmlns:p14="http://schemas.microsoft.com/office/powerpoint/2010/main" val="171791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25000">
        <p14:vortex dir="r"/>
      </p:transition>
    </mc:Choice>
    <mc:Fallback xmlns="">
      <p:transition spd="slow" advTm="2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DA7609DC-7613-D519-03E5-07B45F571721}"/>
              </a:ext>
            </a:extLst>
          </p:cNvPr>
          <p:cNvSpPr txBox="1"/>
          <p:nvPr/>
        </p:nvSpPr>
        <p:spPr>
          <a:xfrm>
            <a:off x="6096000" y="2324088"/>
            <a:ext cx="5525820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Encontro de </a:t>
            </a:r>
            <a:r>
              <a:rPr lang="pt-BR" sz="2400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Mocidade</a:t>
            </a:r>
            <a:r>
              <a:rPr lang="pt-BR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pt-BR" sz="2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Aplicação do </a:t>
            </a:r>
            <a:r>
              <a:rPr lang="pt-BR" sz="2400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Programas Pilotos do PTSF</a:t>
            </a:r>
          </a:p>
          <a:p>
            <a:pPr algn="just"/>
            <a:endParaRPr lang="pt-BR" sz="14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Lives no </a:t>
            </a:r>
            <a:r>
              <a:rPr lang="pt-BR" sz="2400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Canal Aliança</a:t>
            </a:r>
          </a:p>
          <a:p>
            <a:pPr algn="just"/>
            <a:endParaRPr lang="pt-BR" sz="14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Programa </a:t>
            </a:r>
            <a:r>
              <a:rPr lang="pt-BR" sz="2400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Sensibilidade</a:t>
            </a:r>
            <a:r>
              <a:rPr lang="pt-BR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da Radio Boa Nova</a:t>
            </a:r>
          </a:p>
          <a:p>
            <a:pPr algn="just"/>
            <a:endParaRPr lang="pt-BR" sz="1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Projeto </a:t>
            </a:r>
            <a:r>
              <a:rPr lang="pt-BR" sz="2400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50 Anos da Aliança</a:t>
            </a:r>
          </a:p>
          <a:p>
            <a:pPr algn="just"/>
            <a:endParaRPr lang="pt-BR" sz="1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Participação no Programa  </a:t>
            </a:r>
            <a:r>
              <a:rPr lang="pt-BR" sz="2400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Campanha Mundial do Evangelho</a:t>
            </a:r>
            <a:r>
              <a:rPr lang="pt-BR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na Rede Amigos Espiritas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067704E-81D7-978E-1584-C5A4040F9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80" y="491169"/>
            <a:ext cx="5280320" cy="587566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32A4087-D4E5-B837-866C-931CF1C97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522" y="212877"/>
            <a:ext cx="5393298" cy="199356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D8AEAFD-C8C9-B898-E9F5-4C67C1ED1626}"/>
              </a:ext>
            </a:extLst>
          </p:cNvPr>
          <p:cNvSpPr txBox="1"/>
          <p:nvPr/>
        </p:nvSpPr>
        <p:spPr>
          <a:xfrm>
            <a:off x="765482" y="5439041"/>
            <a:ext cx="48897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Compartilhar vivências</a:t>
            </a:r>
            <a:endParaRPr lang="pt-BR" sz="2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A64F6A3-9B66-A8C8-B29A-DEB87A480AE8}"/>
              </a:ext>
            </a:extLst>
          </p:cNvPr>
          <p:cNvSpPr txBox="1"/>
          <p:nvPr/>
        </p:nvSpPr>
        <p:spPr>
          <a:xfrm>
            <a:off x="447430" y="5905166"/>
            <a:ext cx="55258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pt-BR" sz="2400" kern="100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Nossas Vivências em grupo e individual</a:t>
            </a:r>
          </a:p>
        </p:txBody>
      </p:sp>
    </p:spTree>
    <p:extLst>
      <p:ext uri="{BB962C8B-B14F-4D97-AF65-F5344CB8AC3E}">
        <p14:creationId xmlns:p14="http://schemas.microsoft.com/office/powerpoint/2010/main" val="102332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1417F-7C9F-F8D3-F1C1-9EAB8AC81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3852F35-2EE9-02A6-189F-000321B4C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80" y="491169"/>
            <a:ext cx="5280320" cy="587566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D8EF618-5A1C-C63A-CF14-9585A8A2F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522" y="491169"/>
            <a:ext cx="5393298" cy="199356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E7377E5-76C4-9EC7-B215-5A2DE26A01AC}"/>
              </a:ext>
            </a:extLst>
          </p:cNvPr>
          <p:cNvSpPr txBox="1"/>
          <p:nvPr/>
        </p:nvSpPr>
        <p:spPr>
          <a:xfrm>
            <a:off x="6228522" y="3256746"/>
            <a:ext cx="53932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6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Compartilhar suas vivências</a:t>
            </a:r>
          </a:p>
          <a:p>
            <a:pPr algn="just"/>
            <a:r>
              <a:rPr lang="pt-BR" sz="36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na divulgação do Evangelho fora do ambiente espírita.</a:t>
            </a:r>
          </a:p>
        </p:txBody>
      </p:sp>
    </p:spTree>
    <p:extLst>
      <p:ext uri="{BB962C8B-B14F-4D97-AF65-F5344CB8AC3E}">
        <p14:creationId xmlns:p14="http://schemas.microsoft.com/office/powerpoint/2010/main" val="3697313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9709C48-28E1-3AEF-85BE-F02E445BE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7B7477E-3E76-D7E3-3CC6-E0BE23DD0562}"/>
              </a:ext>
            </a:extLst>
          </p:cNvPr>
          <p:cNvSpPr txBox="1"/>
          <p:nvPr/>
        </p:nvSpPr>
        <p:spPr>
          <a:xfrm>
            <a:off x="6626622" y="179265"/>
            <a:ext cx="40811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Prática e Vivência do Evangelho no Lar Universalista.</a:t>
            </a:r>
            <a:endParaRPr lang="pt-BR" sz="3200" b="1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96A556D-E50A-F00A-7914-7446730ABB2B}"/>
              </a:ext>
            </a:extLst>
          </p:cNvPr>
          <p:cNvSpPr txBox="1"/>
          <p:nvPr/>
        </p:nvSpPr>
        <p:spPr>
          <a:xfrm>
            <a:off x="159025" y="179265"/>
            <a:ext cx="37106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Tirando dúvidas da Atividade.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335957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r Que Jesus Disse Que é O “Caminho”, A “Verdade”, 48% OFF">
            <a:extLst>
              <a:ext uri="{FF2B5EF4-FFF2-40B4-BE49-F238E27FC236}">
                <a16:creationId xmlns:a16="http://schemas.microsoft.com/office/drawing/2014/main" id="{8509F299-A49F-BFAA-B611-3E6005E70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7"/>
          <a:stretch/>
        </p:blipFill>
        <p:spPr bwMode="auto">
          <a:xfrm>
            <a:off x="503582" y="230834"/>
            <a:ext cx="6989563" cy="639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55FC006-F9A5-C79A-EDE4-05659197B125}"/>
              </a:ext>
            </a:extLst>
          </p:cNvPr>
          <p:cNvSpPr txBox="1"/>
          <p:nvPr/>
        </p:nvSpPr>
        <p:spPr>
          <a:xfrm>
            <a:off x="998187" y="2178015"/>
            <a:ext cx="3700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i="1" dirty="0">
                <a:solidFill>
                  <a:srgbClr val="C00000"/>
                </a:solidFill>
                <a:latin typeface="Arial Nova Cond" panose="020B0506020202020204" pitchFamily="34" charset="0"/>
              </a:rPr>
              <a:t>Senhor, o que queres </a:t>
            </a:r>
          </a:p>
          <a:p>
            <a:pPr algn="ctr"/>
            <a:r>
              <a:rPr lang="pt-BR" sz="2800" i="1" dirty="0">
                <a:solidFill>
                  <a:srgbClr val="C00000"/>
                </a:solidFill>
                <a:latin typeface="Arial Nova Cond" panose="020B0506020202020204" pitchFamily="34" charset="0"/>
              </a:rPr>
              <a:t>que eu faça?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7320A9C-813D-1210-FCCA-E21C3964006D}"/>
              </a:ext>
            </a:extLst>
          </p:cNvPr>
          <p:cNvSpPr txBox="1"/>
          <p:nvPr/>
        </p:nvSpPr>
        <p:spPr>
          <a:xfrm>
            <a:off x="998187" y="4718902"/>
            <a:ext cx="43348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i="1" dirty="0">
                <a:solidFill>
                  <a:srgbClr val="002060"/>
                </a:solidFill>
                <a:latin typeface="Arial Nova Cond" panose="020B0506020202020204" pitchFamily="34" charset="0"/>
              </a:rPr>
              <a:t>VEM....Ide e Pregai </a:t>
            </a:r>
            <a:r>
              <a:rPr lang="pt-BR" sz="2800" i="1" dirty="0">
                <a:solidFill>
                  <a:srgbClr val="002060"/>
                </a:solidFill>
                <a:latin typeface="Arial Nova Cond" panose="020B0506020202020204" pitchFamily="34" charset="0"/>
              </a:rPr>
              <a:t>a minha </a:t>
            </a:r>
          </a:p>
          <a:p>
            <a:pPr algn="just"/>
            <a:r>
              <a:rPr lang="pt-BR" sz="2800" i="1" dirty="0">
                <a:solidFill>
                  <a:srgbClr val="002060"/>
                </a:solidFill>
                <a:latin typeface="Arial Nova Cond" panose="020B0506020202020204" pitchFamily="34" charset="0"/>
              </a:rPr>
              <a:t>Boa Nova a todos aqueles que encontrar pelo caminho!2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3A523C9-B8E3-5DCF-0824-17726A6EE892}"/>
              </a:ext>
            </a:extLst>
          </p:cNvPr>
          <p:cNvSpPr txBox="1"/>
          <p:nvPr/>
        </p:nvSpPr>
        <p:spPr>
          <a:xfrm>
            <a:off x="7759188" y="2075261"/>
            <a:ext cx="429370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002060"/>
                </a:solidFill>
                <a:latin typeface="Arial Nova Cond" panose="020B0506020202020204" pitchFamily="34" charset="0"/>
              </a:rPr>
              <a:t>Paulo de Tarso Sem Fronteira </a:t>
            </a:r>
            <a:r>
              <a:rPr lang="pt-BR" sz="2400" b="1" i="1" dirty="0">
                <a:solidFill>
                  <a:srgbClr val="C00000"/>
                </a:solidFill>
                <a:latin typeface="Arial Nova Cond" panose="020B0506020202020204" pitchFamily="34" charset="0"/>
              </a:rPr>
              <a:t>Caminhando com Jesus </a:t>
            </a:r>
            <a:r>
              <a:rPr lang="pt-BR" sz="2400" dirty="0">
                <a:solidFill>
                  <a:srgbClr val="002060"/>
                </a:solidFill>
                <a:latin typeface="Arial Nova Cond" panose="020B0506020202020204" pitchFamily="34" charset="0"/>
              </a:rPr>
              <a:t>em Aliança</a:t>
            </a:r>
          </a:p>
          <a:p>
            <a:pPr algn="just"/>
            <a:endParaRPr lang="pt-BR" sz="2400" i="1" dirty="0">
              <a:solidFill>
                <a:srgbClr val="002060"/>
              </a:solidFill>
              <a:latin typeface="Arial Nova Cond" panose="020B0506020202020204" pitchFamily="34" charset="0"/>
            </a:endParaRPr>
          </a:p>
          <a:p>
            <a:pPr algn="just"/>
            <a:r>
              <a:rPr lang="pt-BR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Esperamos a </a:t>
            </a:r>
            <a:r>
              <a:rPr lang="pt-BR" sz="2400" kern="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continuidade do caminhar com Jesus,</a:t>
            </a:r>
            <a:r>
              <a:rPr lang="pt-BR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propondo levarmos além das </a:t>
            </a:r>
            <a:r>
              <a:rPr lang="pt-BR" sz="2400" kern="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paredes das casas espíritas</a:t>
            </a:r>
            <a:r>
              <a:rPr lang="pt-BR" sz="2400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kern="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mensagem do Sublime Peregrino</a:t>
            </a:r>
            <a:r>
              <a:rPr lang="pt-BR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também às pessoas que </a:t>
            </a:r>
            <a:r>
              <a:rPr lang="pt-BR" sz="2400" kern="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não estão</a:t>
            </a:r>
            <a:r>
              <a:rPr lang="pt-BR" sz="2400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inseridas em nosso movimento. </a:t>
            </a:r>
            <a:r>
              <a:rPr lang="pt-BR" sz="2400" b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(“</a:t>
            </a:r>
            <a:r>
              <a:rPr lang="pt-BR" sz="2400" b="1" dirty="0">
                <a:solidFill>
                  <a:srgbClr val="002060"/>
                </a:solidFill>
              </a:rPr>
              <a:t>Ide e Pregai”</a:t>
            </a:r>
            <a:r>
              <a:rPr lang="pt-BR" sz="2400" dirty="0"/>
              <a:t>)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A1EE3E5F-D2C2-1A6B-2A5D-BFF45E5BF020}"/>
              </a:ext>
            </a:extLst>
          </p:cNvPr>
          <p:cNvSpPr txBox="1">
            <a:spLocks/>
          </p:cNvSpPr>
          <p:nvPr/>
        </p:nvSpPr>
        <p:spPr>
          <a:xfrm>
            <a:off x="7898337" y="642088"/>
            <a:ext cx="4015409" cy="5638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i="1" dirty="0">
                <a:solidFill>
                  <a:srgbClr val="002060"/>
                </a:solidFill>
                <a:latin typeface="Arial Nova Cond" panose="020B0506020202020204" pitchFamily="34" charset="0"/>
              </a:rPr>
              <a:t>Mensagem Final</a:t>
            </a:r>
          </a:p>
        </p:txBody>
      </p:sp>
      <p:pic>
        <p:nvPicPr>
          <p:cNvPr id="10" name="05 Campo das Lembranças">
            <a:hlinkClick r:id="" action="ppaction://media"/>
            <a:extLst>
              <a:ext uri="{FF2B5EF4-FFF2-40B4-BE49-F238E27FC236}">
                <a16:creationId xmlns:a16="http://schemas.microsoft.com/office/drawing/2014/main" id="{BA790B6E-6A80-0480-D76F-44002990D3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4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4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948110-01EB-3602-DF27-AF94395211F9}"/>
              </a:ext>
            </a:extLst>
          </p:cNvPr>
          <p:cNvSpPr txBox="1">
            <a:spLocks/>
          </p:cNvSpPr>
          <p:nvPr/>
        </p:nvSpPr>
        <p:spPr>
          <a:xfrm>
            <a:off x="619540" y="139149"/>
            <a:ext cx="10952919" cy="6128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dirty="0">
                <a:solidFill>
                  <a:srgbClr val="002060"/>
                </a:solidFill>
                <a:latin typeface="Arial Nova Cond" panose="020B0506020202020204" pitchFamily="34" charset="0"/>
              </a:rPr>
              <a:t>Sua Avaliação do nosso Módulo é muito importante!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F5C18C5-02D5-71F9-543F-1DB6786D7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970" y="1364746"/>
            <a:ext cx="8672057" cy="380639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A8FFF023-AA71-EFC4-6E79-13EB56FB86D9}"/>
              </a:ext>
            </a:extLst>
          </p:cNvPr>
          <p:cNvSpPr txBox="1">
            <a:spLocks/>
          </p:cNvSpPr>
          <p:nvPr/>
        </p:nvSpPr>
        <p:spPr>
          <a:xfrm>
            <a:off x="1484243" y="5783878"/>
            <a:ext cx="8947784" cy="8289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Gratidão por estarem conosco. </a:t>
            </a:r>
            <a:r>
              <a:rPr lang="pt-BR" sz="4800" dirty="0">
                <a:latin typeface="+mn-lt"/>
              </a:rPr>
              <a:t>😉</a:t>
            </a:r>
            <a:endParaRPr lang="pt-BR" sz="48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310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A7543824-4F38-F8B1-E6BD-94601BCFC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48" y="3943285"/>
            <a:ext cx="5613085" cy="27721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BA0C8A63-F8BE-80D7-E253-51E0D407A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055" y="3943285"/>
            <a:ext cx="5686416" cy="27721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447A29EF-B088-5C93-E318-0F373E4E0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489" y="920615"/>
            <a:ext cx="5737548" cy="27690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A948110-01EB-3602-DF27-AF94395211F9}"/>
              </a:ext>
            </a:extLst>
          </p:cNvPr>
          <p:cNvSpPr txBox="1">
            <a:spLocks/>
          </p:cNvSpPr>
          <p:nvPr/>
        </p:nvSpPr>
        <p:spPr>
          <a:xfrm>
            <a:off x="327858" y="209618"/>
            <a:ext cx="8608801" cy="7078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rgbClr val="C00000"/>
                </a:solidFill>
                <a:latin typeface="+mn-lt"/>
              </a:rPr>
              <a:t>Conhecendo o</a:t>
            </a:r>
            <a:r>
              <a:rPr lang="pt-BR" sz="3600" dirty="0">
                <a:solidFill>
                  <a:srgbClr val="C00000"/>
                </a:solidFill>
              </a:rPr>
              <a:t> </a:t>
            </a:r>
            <a:r>
              <a:rPr lang="pt-BR" sz="3600" b="1" dirty="0">
                <a:solidFill>
                  <a:srgbClr val="C00000"/>
                </a:solidFill>
                <a:latin typeface="+mn-lt"/>
              </a:rPr>
              <a:t>Paulo de Tarso Sem Fronteira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4E17C43-C255-95A4-932D-62ADD06A91C4}"/>
              </a:ext>
            </a:extLst>
          </p:cNvPr>
          <p:cNvSpPr txBox="1"/>
          <p:nvPr/>
        </p:nvSpPr>
        <p:spPr>
          <a:xfrm>
            <a:off x="8936659" y="137589"/>
            <a:ext cx="31619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dirty="0"/>
              <a:t>Quem somos?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F4EFBDE-8B30-BC9B-A336-751A760EEF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143" b="4761"/>
          <a:stretch/>
        </p:blipFill>
        <p:spPr>
          <a:xfrm>
            <a:off x="327858" y="914393"/>
            <a:ext cx="5646276" cy="27690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5199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948110-01EB-3602-DF27-AF94395211F9}"/>
              </a:ext>
            </a:extLst>
          </p:cNvPr>
          <p:cNvSpPr txBox="1">
            <a:spLocks/>
          </p:cNvSpPr>
          <p:nvPr/>
        </p:nvSpPr>
        <p:spPr>
          <a:xfrm>
            <a:off x="103373" y="103030"/>
            <a:ext cx="5807098" cy="11768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rgbClr val="C00000"/>
                </a:solidFill>
                <a:latin typeface="+mn-lt"/>
              </a:rPr>
              <a:t>Conhecendo o </a:t>
            </a:r>
          </a:p>
          <a:p>
            <a:r>
              <a:rPr lang="pt-BR" sz="3600" b="1" dirty="0">
                <a:solidFill>
                  <a:srgbClr val="C00000"/>
                </a:solidFill>
                <a:latin typeface="+mn-lt"/>
              </a:rPr>
              <a:t>Paulo de Tarso Sem Fronteira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4E17C43-C255-95A4-932D-62ADD06A91C4}"/>
              </a:ext>
            </a:extLst>
          </p:cNvPr>
          <p:cNvSpPr txBox="1"/>
          <p:nvPr/>
        </p:nvSpPr>
        <p:spPr>
          <a:xfrm>
            <a:off x="7314564" y="368301"/>
            <a:ext cx="46330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dirty="0"/>
              <a:t>O que já construímos?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5C5B9A1-C306-9C03-C62D-C977888D7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73" y="1361598"/>
            <a:ext cx="2304488" cy="5279594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56519FFE-5528-DE94-336C-6C808B864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183" y="1378422"/>
            <a:ext cx="2310584" cy="5267401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E0FF4F2-2F5E-94A4-9697-D2CDA5D52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305" y="1392081"/>
            <a:ext cx="2353260" cy="5249111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741D4351-9FA1-E459-44D7-B29A0BB5B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1933" y="1361598"/>
            <a:ext cx="2365453" cy="5249111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8280DBCD-F420-F410-50DD-5B7F42EA0E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4975" y="1361598"/>
            <a:ext cx="2304488" cy="5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1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BD25F9D-65CC-8002-A98F-BFF69DA14F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415"/>
          <a:stretch/>
        </p:blipFill>
        <p:spPr>
          <a:xfrm>
            <a:off x="343185" y="1862172"/>
            <a:ext cx="5489664" cy="415498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466C94F-B84C-D581-B4BB-1E83F46CC1FB}"/>
              </a:ext>
            </a:extLst>
          </p:cNvPr>
          <p:cNvSpPr txBox="1"/>
          <p:nvPr/>
        </p:nvSpPr>
        <p:spPr>
          <a:xfrm>
            <a:off x="6215269" y="1416325"/>
            <a:ext cx="5633546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Reflexão sobre nosso Movimento:</a:t>
            </a:r>
          </a:p>
          <a:p>
            <a:endParaRPr lang="pt-BR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24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surgimento da Aliança.</a:t>
            </a:r>
          </a:p>
          <a:p>
            <a:pPr algn="just"/>
            <a:r>
              <a:rPr lang="pt-BR" sz="20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Missão:</a:t>
            </a:r>
            <a:r>
              <a:rPr lang="pt-B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Efetivar o ideal de vivência do espiritismo religioso por meio de </a:t>
            </a:r>
            <a:r>
              <a:rPr lang="pt-BR" sz="20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programas de trabalho, estudo e fraternidade para o bem da humanidade</a:t>
            </a:r>
            <a:r>
              <a:rPr lang="pt-B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pt-BR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sz="24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Expansão do Movimento</a:t>
            </a:r>
            <a:r>
              <a:rPr lang="pt-BR" sz="28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pt-BR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trabalho em Aliança sempre é lembrado pelos seus </a:t>
            </a:r>
            <a:r>
              <a:rPr lang="pt-BR" sz="20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programas e atividades padronizadas</a:t>
            </a:r>
            <a:r>
              <a:rPr lang="pt-BR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que devem ser seguidos com disciplina e dedicação, por parte de todos em favor de um objetivo único. Porém, o que a maioria de nós sempre deve lembrar, é que existem </a:t>
            </a:r>
            <a:r>
              <a:rPr lang="pt-BR" sz="20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fatores que são maiores que programas, regras, critérios e diretrizes</a:t>
            </a:r>
            <a:r>
              <a:rPr lang="pt-BR" sz="2000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pt-BR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valor principal e diferencial </a:t>
            </a:r>
            <a:r>
              <a:rPr lang="pt-BR" sz="20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 o Ser Humano</a:t>
            </a:r>
            <a:r>
              <a:rPr lang="pt-BR" sz="2000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t-BR" sz="20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D22D7E1C-0FCD-D296-4F4D-CE7F04845411}"/>
              </a:ext>
            </a:extLst>
          </p:cNvPr>
          <p:cNvSpPr txBox="1">
            <a:spLocks/>
          </p:cNvSpPr>
          <p:nvPr/>
        </p:nvSpPr>
        <p:spPr>
          <a:xfrm>
            <a:off x="338734" y="147918"/>
            <a:ext cx="11294116" cy="11768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 dirty="0">
                <a:solidFill>
                  <a:srgbClr val="C00000"/>
                </a:solidFill>
                <a:latin typeface="+mn-lt"/>
              </a:rPr>
              <a:t>Paulo de Tarso Sem Fronteira </a:t>
            </a:r>
          </a:p>
          <a:p>
            <a:pPr algn="ctr"/>
            <a:r>
              <a:rPr lang="pt-BR" sz="3600" dirty="0">
                <a:solidFill>
                  <a:srgbClr val="C00000"/>
                </a:solidFill>
                <a:latin typeface="+mn-lt"/>
              </a:rPr>
              <a:t>A serviço da Humanidade através da Mensagem do Cristo</a:t>
            </a:r>
          </a:p>
        </p:txBody>
      </p:sp>
    </p:spTree>
    <p:extLst>
      <p:ext uri="{BB962C8B-B14F-4D97-AF65-F5344CB8AC3E}">
        <p14:creationId xmlns:p14="http://schemas.microsoft.com/office/powerpoint/2010/main" val="14406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36A12A-2976-4DCE-AB45-5FF4E1DBD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48139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000" dirty="0">
                <a:solidFill>
                  <a:srgbClr val="C00000"/>
                </a:solidFill>
                <a:latin typeface="+mn-lt"/>
              </a:rPr>
              <a:t>Paulo de Tarso e o Evangelho do Cristo além das Fronteiras</a:t>
            </a:r>
          </a:p>
        </p:txBody>
      </p:sp>
      <p:pic>
        <p:nvPicPr>
          <p:cNvPr id="4" name="Video Paulo de Tarso">
            <a:hlinkClick r:id="" action="ppaction://media"/>
            <a:extLst>
              <a:ext uri="{FF2B5EF4-FFF2-40B4-BE49-F238E27FC236}">
                <a16:creationId xmlns:a16="http://schemas.microsoft.com/office/drawing/2014/main" id="{A14F473E-9F00-E73C-A27E-7A008DFD5D6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48140"/>
            <a:ext cx="12192000" cy="6009860"/>
          </a:xfrm>
        </p:spPr>
      </p:pic>
    </p:spTree>
    <p:extLst>
      <p:ext uri="{BB962C8B-B14F-4D97-AF65-F5344CB8AC3E}">
        <p14:creationId xmlns:p14="http://schemas.microsoft.com/office/powerpoint/2010/main" val="424603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2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7408B6-B9D4-708C-2103-4ACE00A98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7" y="579371"/>
            <a:ext cx="10638186" cy="1063899"/>
          </a:xfrm>
        </p:spPr>
        <p:txBody>
          <a:bodyPr>
            <a:normAutofit/>
          </a:bodyPr>
          <a:lstStyle/>
          <a:p>
            <a:pPr algn="ctr"/>
            <a:r>
              <a:rPr lang="pt-BR" dirty="0">
                <a:solidFill>
                  <a:srgbClr val="002060"/>
                </a:solidFill>
                <a:latin typeface="+mn-lt"/>
              </a:rPr>
              <a:t>Paulo, universalizando a mensagem do Cristo!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588CE10-4AC0-9201-68A2-845C1A33BC4C}"/>
              </a:ext>
            </a:extLst>
          </p:cNvPr>
          <p:cNvSpPr txBox="1"/>
          <p:nvPr/>
        </p:nvSpPr>
        <p:spPr>
          <a:xfrm>
            <a:off x="419097" y="2206319"/>
            <a:ext cx="1135380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800" dirty="0"/>
              <a:t>Este mundo não sabe nada sobre o </a:t>
            </a:r>
            <a:r>
              <a:rPr lang="pt-BR" sz="2800" b="1" dirty="0">
                <a:solidFill>
                  <a:srgbClr val="C00000"/>
                </a:solidFill>
              </a:rPr>
              <a:t>AMOR! (Lucas)</a:t>
            </a:r>
          </a:p>
          <a:p>
            <a:pPr algn="just"/>
            <a:endParaRPr lang="pt-BR" sz="2800" b="1" dirty="0">
              <a:solidFill>
                <a:srgbClr val="C00000"/>
              </a:solidFill>
            </a:endParaRPr>
          </a:p>
          <a:p>
            <a:pPr algn="just"/>
            <a:r>
              <a:rPr lang="pt-BR" sz="2800" dirty="0"/>
              <a:t>E você </a:t>
            </a:r>
            <a:r>
              <a:rPr lang="pt-BR" sz="2800" b="1" dirty="0"/>
              <a:t>desistiria do mundo</a:t>
            </a:r>
            <a:r>
              <a:rPr lang="pt-BR" sz="2800" dirty="0"/>
              <a:t>, quando o </a:t>
            </a:r>
            <a:r>
              <a:rPr lang="pt-BR" sz="2800" b="1" dirty="0">
                <a:solidFill>
                  <a:srgbClr val="C00000"/>
                </a:solidFill>
              </a:rPr>
              <a:t>CRISTO</a:t>
            </a:r>
            <a:r>
              <a:rPr lang="pt-BR" sz="2800" dirty="0"/>
              <a:t>, </a:t>
            </a:r>
            <a:r>
              <a:rPr lang="pt-BR" sz="2800" b="1" dirty="0"/>
              <a:t>não desistiu de nós? </a:t>
            </a:r>
            <a:r>
              <a:rPr lang="pt-BR" sz="2800" b="1" dirty="0">
                <a:solidFill>
                  <a:srgbClr val="C00000"/>
                </a:solidFill>
              </a:rPr>
              <a:t>(Paulo)</a:t>
            </a:r>
          </a:p>
          <a:p>
            <a:pPr algn="just"/>
            <a:endParaRPr lang="pt-BR" sz="2800" b="1" dirty="0">
              <a:solidFill>
                <a:srgbClr val="C00000"/>
              </a:solidFill>
            </a:endParaRPr>
          </a:p>
          <a:p>
            <a:pPr algn="just"/>
            <a:r>
              <a:rPr lang="pt-BR" sz="2800" b="1" dirty="0"/>
              <a:t>Porque não? </a:t>
            </a:r>
            <a:r>
              <a:rPr lang="pt-BR" sz="2800" b="1" dirty="0">
                <a:solidFill>
                  <a:srgbClr val="C00000"/>
                </a:solidFill>
              </a:rPr>
              <a:t>(Lucas)</a:t>
            </a:r>
          </a:p>
          <a:p>
            <a:pPr algn="just"/>
            <a:endParaRPr lang="pt-BR" sz="2800" b="1" dirty="0">
              <a:solidFill>
                <a:srgbClr val="C00000"/>
              </a:solidFill>
            </a:endParaRPr>
          </a:p>
          <a:p>
            <a:pPr algn="just"/>
            <a:r>
              <a:rPr lang="pt-BR" sz="2800" dirty="0"/>
              <a:t>Porque o </a:t>
            </a:r>
            <a:r>
              <a:rPr lang="pt-BR" sz="2800" b="1" dirty="0">
                <a:solidFill>
                  <a:srgbClr val="C00000"/>
                </a:solidFill>
              </a:rPr>
              <a:t>AMOR</a:t>
            </a:r>
            <a:r>
              <a:rPr lang="pt-BR" sz="2800" dirty="0"/>
              <a:t> é o único </a:t>
            </a:r>
            <a:r>
              <a:rPr lang="pt-BR" sz="2800" b="1" dirty="0">
                <a:solidFill>
                  <a:srgbClr val="C00000"/>
                </a:solidFill>
              </a:rPr>
              <a:t>CAMINHO</a:t>
            </a:r>
            <a:r>
              <a:rPr lang="pt-BR" sz="2800" dirty="0"/>
              <a:t>! </a:t>
            </a:r>
            <a:r>
              <a:rPr lang="pt-BR" sz="2800" b="1" dirty="0">
                <a:solidFill>
                  <a:srgbClr val="C00000"/>
                </a:solidFill>
              </a:rPr>
              <a:t>(Paulo)</a:t>
            </a:r>
          </a:p>
        </p:txBody>
      </p:sp>
    </p:spTree>
    <p:extLst>
      <p:ext uri="{BB962C8B-B14F-4D97-AF65-F5344CB8AC3E}">
        <p14:creationId xmlns:p14="http://schemas.microsoft.com/office/powerpoint/2010/main" val="78856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m 4" descr="Foto preta e branca de rosto de homem visto de perto&#10;&#10;Descrição gerada automaticamente">
            <a:extLst>
              <a:ext uri="{FF2B5EF4-FFF2-40B4-BE49-F238E27FC236}">
                <a16:creationId xmlns:a16="http://schemas.microsoft.com/office/drawing/2014/main" id="{34ED6801-55B7-7D5E-C52A-ECAEEBEC52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71" r="-2" b="9941"/>
          <a:stretch/>
        </p:blipFill>
        <p:spPr>
          <a:xfrm>
            <a:off x="176384" y="174226"/>
            <a:ext cx="5736669" cy="27194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m 2" descr="Desenho do rosto de uma pessoa&#10;&#10;Descrição gerada automaticamente com confiança média">
            <a:extLst>
              <a:ext uri="{FF2B5EF4-FFF2-40B4-BE49-F238E27FC236}">
                <a16:creationId xmlns:a16="http://schemas.microsoft.com/office/drawing/2014/main" id="{262DE527-C9E7-8CAB-314C-02C4C437A7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" r="2" b="2"/>
          <a:stretch/>
        </p:blipFill>
        <p:spPr>
          <a:xfrm>
            <a:off x="6268276" y="172286"/>
            <a:ext cx="5736669" cy="27211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Imagem 1" descr="Homem de óculos e chapéu&#10;&#10;Descrição gerada automaticamente">
            <a:extLst>
              <a:ext uri="{FF2B5EF4-FFF2-40B4-BE49-F238E27FC236}">
                <a16:creationId xmlns:a16="http://schemas.microsoft.com/office/drawing/2014/main" id="{25822FBC-826E-D61F-C1B6-5114D712E2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" b="52"/>
          <a:stretch/>
        </p:blipFill>
        <p:spPr>
          <a:xfrm>
            <a:off x="187055" y="3516113"/>
            <a:ext cx="5725997" cy="28155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m 3" descr="Homem com turbante na cabeça&#10;&#10;Descrição gerada automaticamente">
            <a:extLst>
              <a:ext uri="{FF2B5EF4-FFF2-40B4-BE49-F238E27FC236}">
                <a16:creationId xmlns:a16="http://schemas.microsoft.com/office/drawing/2014/main" id="{82B397C9-A5B3-5EB7-AB26-0E8AE513E0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018" r="2" b="7021"/>
          <a:stretch/>
        </p:blipFill>
        <p:spPr>
          <a:xfrm>
            <a:off x="6268277" y="3489017"/>
            <a:ext cx="5736668" cy="28180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1B46EE1-FF76-0513-3C79-E41E40BD078A}"/>
              </a:ext>
            </a:extLst>
          </p:cNvPr>
          <p:cNvSpPr txBox="1">
            <a:spLocks/>
          </p:cNvSpPr>
          <p:nvPr/>
        </p:nvSpPr>
        <p:spPr>
          <a:xfrm>
            <a:off x="272948" y="6375503"/>
            <a:ext cx="11646103" cy="4586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 que estes “</a:t>
            </a:r>
            <a:r>
              <a:rPr lang="pt-BR" sz="28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exemplos</a:t>
            </a:r>
            <a:r>
              <a:rPr lang="pt-BR" sz="28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” despertam em nós?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7B8EA1F-A368-5C4F-0C61-E3851BEF47E3}"/>
              </a:ext>
            </a:extLst>
          </p:cNvPr>
          <p:cNvSpPr txBox="1"/>
          <p:nvPr/>
        </p:nvSpPr>
        <p:spPr>
          <a:xfrm>
            <a:off x="2286645" y="2842686"/>
            <a:ext cx="7618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Mestre, o que queres que eu faça?</a:t>
            </a:r>
            <a:endParaRPr lang="pt-BR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79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69B6709-3C0D-A1C9-6564-B43412FC82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45" r="2" b="41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81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121D337-64E5-7D3F-91CC-5569B8B9C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80" y="491169"/>
            <a:ext cx="5280320" cy="587566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036EBDB-A833-E421-DE3A-1202757F0BF7}"/>
              </a:ext>
            </a:extLst>
          </p:cNvPr>
          <p:cNvSpPr txBox="1"/>
          <p:nvPr/>
        </p:nvSpPr>
        <p:spPr>
          <a:xfrm>
            <a:off x="6450665" y="2274838"/>
            <a:ext cx="48897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Cuidar do Próximo fora do ambiente Espírita.</a:t>
            </a:r>
            <a:endParaRPr lang="pt-BR" sz="40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2812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2930</TotalTime>
  <Words>516</Words>
  <Application>Microsoft Office PowerPoint</Application>
  <PresentationFormat>Widescreen</PresentationFormat>
  <Paragraphs>58</Paragraphs>
  <Slides>14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9" baseType="lpstr">
      <vt:lpstr>Arial</vt:lpstr>
      <vt:lpstr>Arial Nova Cond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Paulo de Tarso e o Evangelho do Cristo além das Fronteiras</vt:lpstr>
      <vt:lpstr>Paulo, universalizando a mensagem do Cristo!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Sergio Ricardo</dc:creator>
  <cp:lastModifiedBy>Sergio Ricardo</cp:lastModifiedBy>
  <cp:revision>8</cp:revision>
  <dcterms:created xsi:type="dcterms:W3CDTF">2023-09-29T20:44:07Z</dcterms:created>
  <dcterms:modified xsi:type="dcterms:W3CDTF">2024-02-12T20:21:34Z</dcterms:modified>
</cp:coreProperties>
</file>